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E71"/>
    <a:srgbClr val="006699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La Roseraie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La Roseraie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à La Roseraie</a:t>
            </a: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Août</a:t>
            </a:r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2021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653969"/>
            <a:ext cx="4613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3271" y="2584758"/>
            <a:ext cx="10031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Au mois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d’août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, toutes les occasions sont bonnes pour se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rafraichir ! Les smoothies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fraise, banane, pêche ont été très appréciés à l’étage et au RDC.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457" y="3636077"/>
            <a:ext cx="4543133" cy="30200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147" y="3652116"/>
            <a:ext cx="2048434" cy="30848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466" y="3636077"/>
            <a:ext cx="2068991" cy="31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961" y="7778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32" y="1376336"/>
            <a:ext cx="6870044" cy="456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465" y="0"/>
            <a:ext cx="927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 </a:t>
            </a:r>
            <a:endParaRPr lang="fr-FR" sz="12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7840" y="146504"/>
            <a:ext cx="10169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Les résidents du RDC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profitent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du patio ;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les balades dans le parc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font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le plus grand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bien.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448" y="515836"/>
            <a:ext cx="2901666" cy="28023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424" y="3448717"/>
            <a:ext cx="2207714" cy="33237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752" y="1778923"/>
            <a:ext cx="633532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1955" y="636955"/>
            <a:ext cx="965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Pour les goûters d’anniversaires du mois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d’août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, c’était glace pour tous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63" y="1200518"/>
            <a:ext cx="6175916" cy="46267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457" y="1196729"/>
            <a:ext cx="3472870" cy="46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27" y="799291"/>
            <a:ext cx="3792301" cy="47619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590" y="799291"/>
            <a:ext cx="6136390" cy="47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453" y="885170"/>
            <a:ext cx="7563801" cy="54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538" y="606410"/>
            <a:ext cx="6846207" cy="58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389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5601</TotalTime>
  <Words>73</Words>
  <Application>Microsoft Office PowerPoint</Application>
  <PresentationFormat>Grand écran</PresentationFormat>
  <Paragraphs>12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145</cp:revision>
  <cp:lastPrinted>2021-02-17T08:42:55Z</cp:lastPrinted>
  <dcterms:created xsi:type="dcterms:W3CDTF">2020-10-05T12:28:51Z</dcterms:created>
  <dcterms:modified xsi:type="dcterms:W3CDTF">2021-09-10T13:56:57Z</dcterms:modified>
</cp:coreProperties>
</file>