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61" r:id="rId5"/>
    <p:sldId id="262" r:id="rId6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E01E71"/>
    <a:srgbClr val="FF6699"/>
    <a:srgbClr val="CC0066"/>
    <a:srgbClr val="B17ED8"/>
    <a:srgbClr val="F4E73E"/>
    <a:srgbClr val="EEC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D9843-916D-4CFB-8DAD-28337194BBD3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FD3E4-A45B-4FEA-BBDA-5B605084B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99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-1" y="0"/>
            <a:ext cx="1786468" cy="6858000"/>
            <a:chOff x="-1" y="0"/>
            <a:chExt cx="1786468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786467" cy="685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99" y="5335429"/>
              <a:ext cx="1278467" cy="127846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029" y="314958"/>
              <a:ext cx="1012408" cy="1621818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-1" y="3075057"/>
              <a:ext cx="17864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Foyer</a:t>
              </a:r>
              <a:r>
                <a:rPr lang="fr-FR" sz="2000" b="1" baseline="0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 de Vie du Bois </a:t>
              </a:r>
              <a:r>
                <a:rPr lang="fr-FR" sz="2000" b="1" baseline="0" dirty="0" err="1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Mocqua</a:t>
              </a:r>
              <a:endParaRPr lang="fr-FR" sz="2000" b="1" dirty="0" smtClean="0">
                <a:solidFill>
                  <a:srgbClr val="006699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7858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72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50AA5-ED54-4264-BAD1-A2C8C3D96000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0C257-2C6D-4554-AACF-EDD0B76D5704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-1" y="0"/>
            <a:ext cx="1786468" cy="6858000"/>
            <a:chOff x="-1" y="0"/>
            <a:chExt cx="1786468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786467" cy="685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99" y="5335429"/>
              <a:ext cx="1278467" cy="127846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029" y="314958"/>
              <a:ext cx="1012408" cy="1621818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-1" y="3075057"/>
              <a:ext cx="17864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Foyer</a:t>
              </a:r>
              <a:r>
                <a:rPr lang="fr-FR" sz="2000" b="1" baseline="0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 de Vie du Bois </a:t>
              </a:r>
              <a:r>
                <a:rPr lang="fr-FR" sz="2000" b="1" baseline="0" dirty="0" err="1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Mocqua</a:t>
              </a:r>
              <a:endParaRPr lang="fr-FR" sz="2000" b="1" dirty="0" smtClean="0">
                <a:solidFill>
                  <a:srgbClr val="006699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342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963271" y="445711"/>
            <a:ext cx="1003150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La Vie Quotidienne </a:t>
            </a:r>
          </a:p>
          <a:p>
            <a:pPr algn="ctr"/>
            <a:r>
              <a:rPr lang="fr-FR" sz="5400" b="1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au Bois </a:t>
            </a:r>
            <a:r>
              <a:rPr lang="fr-FR" sz="5400" b="1" dirty="0" err="1" smtClean="0">
                <a:solidFill>
                  <a:srgbClr val="006699"/>
                </a:solidFill>
                <a:latin typeface="Century Gothic" panose="020B0502020202020204" pitchFamily="34" charset="0"/>
              </a:rPr>
              <a:t>Mocqua</a:t>
            </a:r>
            <a:endParaRPr lang="fr-FR" sz="5400" b="1" dirty="0" smtClean="0">
              <a:solidFill>
                <a:srgbClr val="006699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2800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Avril </a:t>
            </a:r>
            <a:r>
              <a:rPr lang="fr-FR" sz="2800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2021</a:t>
            </a:r>
          </a:p>
          <a:p>
            <a:pPr lvl="0"/>
            <a:endParaRPr lang="fr-FR" dirty="0" smtClean="0">
              <a:solidFill>
                <a:srgbClr val="7D7D7D"/>
              </a:solidFill>
              <a:latin typeface="Muli-Regular"/>
            </a:endParaRPr>
          </a:p>
          <a:p>
            <a:pPr lvl="0"/>
            <a:r>
              <a:rPr lang="fr-FR" dirty="0" smtClean="0">
                <a:solidFill>
                  <a:srgbClr val="7D7D7D"/>
                </a:solidFill>
                <a:latin typeface="Muli-Regular"/>
              </a:rPr>
              <a:t>Les </a:t>
            </a:r>
            <a:r>
              <a:rPr lang="fr-FR" dirty="0">
                <a:solidFill>
                  <a:srgbClr val="7D7D7D"/>
                </a:solidFill>
                <a:latin typeface="Muli-Regular"/>
              </a:rPr>
              <a:t>activités sont programmées du lundi au vendredi de 10h00 à 18h00.</a:t>
            </a:r>
          </a:p>
          <a:p>
            <a:pPr lvl="0"/>
            <a:r>
              <a:rPr lang="fr-FR" dirty="0">
                <a:solidFill>
                  <a:srgbClr val="7D7D7D"/>
                </a:solidFill>
                <a:latin typeface="Muli-Regular"/>
              </a:rPr>
              <a:t>Elles sont proposées en petits groupes ou individuellement.</a:t>
            </a:r>
          </a:p>
          <a:p>
            <a:pPr lvl="0"/>
            <a:endParaRPr lang="fr-FR" sz="2000" b="1" dirty="0" smtClean="0">
              <a:solidFill>
                <a:srgbClr val="006699"/>
              </a:solidFill>
              <a:latin typeface="Muli-Regular"/>
            </a:endParaRPr>
          </a:p>
          <a:p>
            <a:pPr lvl="0"/>
            <a:r>
              <a:rPr lang="fr-FR" sz="2000" b="1" dirty="0" smtClean="0">
                <a:solidFill>
                  <a:srgbClr val="006699"/>
                </a:solidFill>
                <a:latin typeface="Muli-Regular"/>
              </a:rPr>
              <a:t>Visites et sorties en famille :</a:t>
            </a: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Depuis le 16 avril les résidents peuvent recevoir des visites dans leur chambre (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limitées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à 2 personnes) et les sorties/vacances en famille sont aussi autorisées.</a:t>
            </a: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Ces visites et sorties sont organisées sur rendez-vous (appel au 02 51 28 33 94).</a:t>
            </a:r>
          </a:p>
          <a:p>
            <a:pPr lvl="0"/>
            <a:endParaRPr lang="fr-FR" sz="2000" b="1" dirty="0">
              <a:solidFill>
                <a:srgbClr val="006699"/>
              </a:solidFill>
              <a:latin typeface="Muli-Regular"/>
            </a:endParaRPr>
          </a:p>
          <a:p>
            <a:pPr lvl="0"/>
            <a:r>
              <a:rPr lang="fr-FR" sz="2000" b="1" dirty="0">
                <a:solidFill>
                  <a:srgbClr val="006699"/>
                </a:solidFill>
                <a:latin typeface="Muli-Regular"/>
              </a:rPr>
              <a:t>Sorties en autonomie</a:t>
            </a: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Depuis le 16 avril les résidents sont autorisés à sortir seuls de la résidence entre 10h00 et 18h00. Ils ont tous des masques à disposition et un justificatif de domicile à présenter aux forces de l’ordre en cas de contrôle.</a:t>
            </a:r>
          </a:p>
          <a:p>
            <a:pPr lvl="0"/>
            <a:endParaRPr lang="fr-FR" sz="2400" b="1" dirty="0" smtClean="0">
              <a:solidFill>
                <a:srgbClr val="E01E7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7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12324" y="88267"/>
            <a:ext cx="993483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6699"/>
                </a:solidFill>
                <a:latin typeface="Muli-Regular"/>
              </a:rPr>
              <a:t>Tapis de marche</a:t>
            </a:r>
            <a:endParaRPr lang="fr-FR" sz="2000" b="1" dirty="0">
              <a:solidFill>
                <a:srgbClr val="006699"/>
              </a:solidFill>
              <a:latin typeface="Muli-Regular"/>
            </a:endParaRP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Lors du confinement, quelques résidents ont fait part de leur manque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d’activité sportive.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Un tapis de marche a été acheté en décembre sur le budget animation et de nombreux kilomètres ont déjà été parcourus.</a:t>
            </a:r>
          </a:p>
        </p:txBody>
      </p:sp>
      <p:pic>
        <p:nvPicPr>
          <p:cNvPr id="7" name="Image 6" descr="C:\Users\macreno\Desktop\communication\PHOTOS\tapis de marche\P100029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109" y="3426941"/>
            <a:ext cx="4893274" cy="3389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C:\Users\macreno\Desktop\communication\PHOTOS\tapis de marche\P10003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228" y="1319374"/>
            <a:ext cx="5132172" cy="3326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972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181909"/>
            <a:ext cx="98606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000" b="1" dirty="0" smtClean="0">
                <a:solidFill>
                  <a:srgbClr val="006699"/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Sortie pêche à la ligne</a:t>
            </a:r>
            <a:endParaRPr lang="fr-FR" sz="2000" b="1" dirty="0">
              <a:solidFill>
                <a:srgbClr val="006699"/>
              </a:solidFill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Le 16 avril, reprise des sorties « Pêche à la ligne ». Depuis plus d’un an, en raison de la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, nous n’avions pas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pu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lancer les cannes et taquiner le poisson.</a:t>
            </a: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Aucun poisson n’a mordu à l’hameçon, mais c’était un grand plaisir pour les résidents de pouvoir passer toute une journée à l’extérieur, au calme, et sous le soleil.</a:t>
            </a:r>
            <a:endParaRPr lang="fr-FR" dirty="0">
              <a:solidFill>
                <a:schemeClr val="bg1">
                  <a:lumMod val="50000"/>
                </a:schemeClr>
              </a:solidFill>
              <a:effectLst/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 descr="C:\Users\macreno\Desktop\communication\PHOTOS\pêche\P10003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96796"/>
            <a:ext cx="5016843" cy="3564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C:\Users\macreno\Desktop\communication\PHOTOS\pêche\P10003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736" y="3245709"/>
            <a:ext cx="5142470" cy="3542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5626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5935" y="428179"/>
            <a:ext cx="923461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000" b="1" u="sng" dirty="0">
                <a:solidFill>
                  <a:srgbClr val="006699"/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PLANIFICATIONS D’ACTIVITES POUR LE MOIS </a:t>
            </a:r>
            <a:r>
              <a:rPr lang="fr-FR" sz="2000" b="1" u="sng" dirty="0" smtClean="0">
                <a:solidFill>
                  <a:srgbClr val="006699"/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DE MAI</a:t>
            </a:r>
            <a:endParaRPr lang="fr-FR" sz="2000" dirty="0">
              <a:solidFill>
                <a:srgbClr val="006699"/>
              </a:solidFill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activités peuvent être modifiées en fonction de la 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météo.</a:t>
            </a:r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Des </a:t>
            </a:r>
            <a:r>
              <a:rPr lang="fr-FR" i="1" dirty="0" err="1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visios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 sont programmées en fonction des demandes des résidents et des 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familles.</a:t>
            </a:r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- 3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mai : Osez bouger / détente</a:t>
            </a:r>
          </a:p>
          <a:p>
            <a:pPr algn="just">
              <a:spcAft>
                <a:spcPts val="0"/>
              </a:spcAft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- 4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mai : Marches</a:t>
            </a:r>
          </a:p>
          <a:p>
            <a:pPr algn="just">
              <a:spcAft>
                <a:spcPts val="0"/>
              </a:spcAft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- 5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mai : sortie pique-nique et poterie à la résidence</a:t>
            </a:r>
          </a:p>
          <a:p>
            <a:pPr algn="just">
              <a:spcAft>
                <a:spcPts val="0"/>
              </a:spcAft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- 6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mai : pêche à la ligne à St Michel en l’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Herm</a:t>
            </a:r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- 7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 : Cinéma salle polyvalente « L’appel de la forêt 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» ; jardinage</a:t>
            </a:r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- 10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mai : menuiserie</a:t>
            </a:r>
          </a:p>
          <a:p>
            <a:pPr algn="just">
              <a:spcAft>
                <a:spcPts val="0"/>
              </a:spcAft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- 11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mai : sortie pique-nique et sport à la résidence</a:t>
            </a:r>
          </a:p>
          <a:p>
            <a:pPr algn="just">
              <a:spcAft>
                <a:spcPts val="0"/>
              </a:spcAft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- 12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mai : lectures, sortie à la bibliothèque municipale et peintures sur toile</a:t>
            </a:r>
          </a:p>
          <a:p>
            <a:pPr algn="just">
              <a:spcAft>
                <a:spcPts val="0"/>
              </a:spcAft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- 14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mai : repas amélioré avec « hamburgers frites » et après midi spectacle</a:t>
            </a:r>
          </a:p>
          <a:p>
            <a:pPr algn="just">
              <a:spcAft>
                <a:spcPts val="0"/>
              </a:spcAft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- 17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mai : soins esthétiques et peintures sur toile</a:t>
            </a:r>
          </a:p>
          <a:p>
            <a:pPr algn="just">
              <a:spcAft>
                <a:spcPts val="0"/>
              </a:spcAft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- 18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 : Osez bouger / détente</a:t>
            </a:r>
          </a:p>
          <a:p>
            <a:pPr algn="just">
              <a:spcAft>
                <a:spcPts val="0"/>
              </a:spcAft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- 20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 : poterie</a:t>
            </a:r>
          </a:p>
          <a:p>
            <a:pPr algn="just">
              <a:spcAft>
                <a:spcPts val="0"/>
              </a:spcAft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- 21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 : mosaïques et confection de pâtisseries pour les anniversaires de mai</a:t>
            </a:r>
          </a:p>
          <a:p>
            <a:pPr algn="just">
              <a:spcAft>
                <a:spcPts val="0"/>
              </a:spcAft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- 25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 : soins esthétiques</a:t>
            </a:r>
          </a:p>
          <a:p>
            <a:pPr algn="just">
              <a:spcAft>
                <a:spcPts val="0"/>
              </a:spcAft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- 26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 : sport et menuiserie</a:t>
            </a:r>
          </a:p>
          <a:p>
            <a:pPr algn="just">
              <a:spcAft>
                <a:spcPts val="0"/>
              </a:spcAft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- 28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 : cuisine familiale pour 5 résidents</a:t>
            </a:r>
          </a:p>
          <a:p>
            <a:pPr algn="just">
              <a:spcAft>
                <a:spcPts val="0"/>
              </a:spcAft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- 31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 : sortie pique-nique et menuiserie à la résidence</a:t>
            </a:r>
          </a:p>
          <a:p>
            <a:pPr algn="just">
              <a:spcAft>
                <a:spcPts val="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76508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5935" y="428179"/>
            <a:ext cx="92346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Veillées Loto : 1, 8, 15 et 22 mai </a:t>
            </a:r>
          </a:p>
          <a:p>
            <a:pPr algn="just">
              <a:spcAft>
                <a:spcPts val="0"/>
              </a:spcAft>
            </a:pPr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Veillée Karaoké : 29 mai</a:t>
            </a:r>
          </a:p>
          <a:p>
            <a:pPr algn="just">
              <a:spcAft>
                <a:spcPts val="0"/>
              </a:spcAft>
            </a:pPr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Gymnastique avec l’association </a:t>
            </a:r>
            <a:r>
              <a:rPr lang="fr-FR" sz="2000" dirty="0" err="1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Siel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 bleu : 3, 10, 17 et 31 mai</a:t>
            </a:r>
            <a:endParaRPr lang="fr-FR" sz="2000" dirty="0">
              <a:solidFill>
                <a:schemeClr val="bg1">
                  <a:lumMod val="50000"/>
                </a:schemeClr>
              </a:solidFill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081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5556</TotalTime>
  <Words>187</Words>
  <Application>Microsoft Office PowerPoint</Application>
  <PresentationFormat>Grand écran</PresentationFormat>
  <Paragraphs>43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Muli-Regular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CHD Vendee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OIRY Angèle</dc:creator>
  <cp:lastModifiedBy>GAUTIER Gwladys</cp:lastModifiedBy>
  <cp:revision>93</cp:revision>
  <cp:lastPrinted>2021-02-17T08:42:55Z</cp:lastPrinted>
  <dcterms:created xsi:type="dcterms:W3CDTF">2020-10-05T12:28:51Z</dcterms:created>
  <dcterms:modified xsi:type="dcterms:W3CDTF">2021-05-10T13:31:50Z</dcterms:modified>
</cp:coreProperties>
</file>