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E71"/>
    <a:srgbClr val="006699"/>
    <a:srgbClr val="FF6699"/>
    <a:srgbClr val="CC0066"/>
    <a:srgbClr val="B17ED8"/>
    <a:srgbClr val="F4E73E"/>
    <a:srgbClr val="EEC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D9843-916D-4CFB-8DAD-28337194BBD3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FD3E4-A45B-4FEA-BBDA-5B605084B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9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EHPAD</a:t>
              </a:r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algn="ctr"/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La Roseraie</a:t>
              </a:r>
              <a:endParaRPr lang="fr-FR" sz="2000" b="1" dirty="0" smtClean="0">
                <a:solidFill>
                  <a:srgbClr val="006699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85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72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0AA5-ED54-4264-BAD1-A2C8C3D96000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C257-2C6D-4554-AACF-EDD0B76D5704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EHPAD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La Roseraie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4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63271" y="445711"/>
            <a:ext cx="1003150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La Vie Quotidienne </a:t>
            </a:r>
          </a:p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à La Roseraie</a:t>
            </a:r>
          </a:p>
          <a:p>
            <a:pPr algn="ctr"/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Avril 2021</a:t>
            </a:r>
          </a:p>
          <a:p>
            <a:pPr lvl="0"/>
            <a:endParaRPr lang="fr-FR" dirty="0" smtClean="0">
              <a:solidFill>
                <a:srgbClr val="7D7D7D"/>
              </a:solidFill>
              <a:latin typeface="Muli-Regula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5302" y="3096149"/>
            <a:ext cx="1009947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Les résidents de l’UHR (unité d’hébergement renforcée) ont pu tester de nouveaux jeux sur la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«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Tovertafel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 ».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pPr algn="just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La «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latin typeface="Muli-Regular"/>
              </a:rPr>
              <a:t>Tovertafel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 » est un pack de jeux de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projections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de lumières interactifs qui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provoquent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un effet d’étonnement et d’émerveillement. Les jeux ont été créés pour des personnes atteintes de troubles cognitifs. Ils stimulent les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fonctions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cognitives et motrices et s’adaptent aux troubles des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résidents. Cet outil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favorise les émotions positives, réduit les troubles du comportement et renforce les liens sociaux. Lucie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latin typeface="Muli-Regular"/>
              </a:rPr>
              <a:t>Rebelo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, psychologue, est référente de l’outil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Tovertafel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 ; les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professionnels qui l’utilisent ont été formés à sa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pratique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. Il est installé depuis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novembre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2020 à l’UHR. </a:t>
            </a:r>
          </a:p>
        </p:txBody>
      </p:sp>
    </p:spTree>
    <p:extLst>
      <p:ext uri="{BB962C8B-B14F-4D97-AF65-F5344CB8AC3E}">
        <p14:creationId xmlns:p14="http://schemas.microsoft.com/office/powerpoint/2010/main" val="34127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6961" y="77782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771" y="89168"/>
            <a:ext cx="4625645" cy="30031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197" y="89168"/>
            <a:ext cx="4026939" cy="30098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961" y="3168519"/>
            <a:ext cx="3931324" cy="3563157"/>
          </a:xfrm>
          <a:prstGeom prst="rect">
            <a:avLst/>
          </a:prstGeom>
        </p:spPr>
      </p:pic>
      <p:sp>
        <p:nvSpPr>
          <p:cNvPr id="4" name="Émoticône 3"/>
          <p:cNvSpPr/>
          <p:nvPr/>
        </p:nvSpPr>
        <p:spPr>
          <a:xfrm>
            <a:off x="7273636" y="3707477"/>
            <a:ext cx="440575" cy="34082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72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6465" y="0"/>
            <a:ext cx="9275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dirty="0"/>
              <a:t> </a:t>
            </a:r>
            <a:endParaRPr lang="fr-FR" sz="1200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0116" y="107721"/>
            <a:ext cx="10099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Toutes les occasions sont bonnes pour prendre l’air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balades dans le parc, sport sur le « parcours de marche », et même goûter d’anniversaire dans le patio quand il fait très bon.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65" y="1742437"/>
            <a:ext cx="5641373" cy="42261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156" y="1943753"/>
            <a:ext cx="2693688" cy="38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2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783" y="148892"/>
            <a:ext cx="4073779" cy="42984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276" y="2545807"/>
            <a:ext cx="5509351" cy="41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8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785" y="450379"/>
            <a:ext cx="6237768" cy="41299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734" y="3124480"/>
            <a:ext cx="3160680" cy="350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0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4102" y="297300"/>
            <a:ext cx="5801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A L’accueil de jour aussi on profite du parc de l’hôpital.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90" y="1151619"/>
            <a:ext cx="6967812" cy="519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0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92283" y="329041"/>
            <a:ext cx="9969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Le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jeudi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22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avril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, Nadine est venue nous rendre visite avec son accordéon. Nous avons passé un moment convivial en sa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compagnie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780" y="1524582"/>
            <a:ext cx="7030738" cy="46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3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207" y="676684"/>
            <a:ext cx="8378662" cy="553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590" y="751612"/>
            <a:ext cx="8023246" cy="5416431"/>
          </a:xfrm>
          <a:prstGeom prst="rect">
            <a:avLst/>
          </a:prstGeom>
        </p:spPr>
      </p:pic>
      <p:sp>
        <p:nvSpPr>
          <p:cNvPr id="2" name="Émoticône 1"/>
          <p:cNvSpPr/>
          <p:nvPr/>
        </p:nvSpPr>
        <p:spPr>
          <a:xfrm>
            <a:off x="9094124" y="2069869"/>
            <a:ext cx="457200" cy="42394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746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5557</TotalTime>
  <Words>201</Words>
  <Application>Microsoft Office PowerPoint</Application>
  <PresentationFormat>Grand écran</PresentationFormat>
  <Paragraphs>13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Muli-Regular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CHD Vendee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OIRY Angèle</dc:creator>
  <cp:lastModifiedBy>GAUTIER Gwladys</cp:lastModifiedBy>
  <cp:revision>113</cp:revision>
  <cp:lastPrinted>2021-02-17T08:42:55Z</cp:lastPrinted>
  <dcterms:created xsi:type="dcterms:W3CDTF">2020-10-05T12:28:51Z</dcterms:created>
  <dcterms:modified xsi:type="dcterms:W3CDTF">2021-06-04T09:08:15Z</dcterms:modified>
</cp:coreProperties>
</file>