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1E71"/>
    <a:srgbClr val="006699"/>
    <a:srgbClr val="FF6699"/>
    <a:srgbClr val="CC0066"/>
    <a:srgbClr val="B17ED8"/>
    <a:srgbClr val="F4E73E"/>
    <a:srgbClr val="EECF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D9843-916D-4CFB-8DAD-28337194BBD3}" type="datetimeFigureOut">
              <a:rPr lang="fr-FR" smtClean="0"/>
              <a:t>04/06/2021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FD3E4-A45B-4FEA-BBDA-5B605084B3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99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 userDrawn="1"/>
        </p:nvGrpSpPr>
        <p:grpSpPr>
          <a:xfrm>
            <a:off x="-1" y="0"/>
            <a:ext cx="1786468" cy="6858000"/>
            <a:chOff x="-1" y="0"/>
            <a:chExt cx="1786468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786467" cy="685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999" y="5335429"/>
              <a:ext cx="1278467" cy="1278467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029" y="314958"/>
              <a:ext cx="1012408" cy="1621818"/>
            </a:xfrm>
            <a:prstGeom prst="rect">
              <a:avLst/>
            </a:prstGeom>
          </p:spPr>
        </p:pic>
        <p:sp>
          <p:nvSpPr>
            <p:cNvPr id="11" name="ZoneTexte 10"/>
            <p:cNvSpPr txBox="1"/>
            <p:nvPr/>
          </p:nvSpPr>
          <p:spPr>
            <a:xfrm>
              <a:off x="-1" y="3075057"/>
              <a:ext cx="17864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EHPAD</a:t>
              </a:r>
              <a:r>
                <a:rPr lang="fr-FR" sz="2000" b="1" baseline="0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 </a:t>
              </a:r>
            </a:p>
            <a:p>
              <a:pPr algn="ctr"/>
              <a:r>
                <a:rPr lang="fr-FR" sz="2000" b="1" baseline="0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L’Olivier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7858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729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50AA5-ED54-4264-BAD1-A2C8C3D96000}" type="datetimeFigureOut">
              <a:rPr lang="fr-FR" smtClean="0"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0C257-2C6D-4554-AACF-EDD0B76D5704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e 6"/>
          <p:cNvGrpSpPr/>
          <p:nvPr userDrawn="1"/>
        </p:nvGrpSpPr>
        <p:grpSpPr>
          <a:xfrm>
            <a:off x="-1" y="0"/>
            <a:ext cx="1786468" cy="6858000"/>
            <a:chOff x="-1" y="0"/>
            <a:chExt cx="1786468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786467" cy="685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999" y="5335429"/>
              <a:ext cx="1278467" cy="1278467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029" y="314958"/>
              <a:ext cx="1012408" cy="1621818"/>
            </a:xfrm>
            <a:prstGeom prst="rect">
              <a:avLst/>
            </a:prstGeom>
          </p:spPr>
        </p:pic>
        <p:sp>
          <p:nvSpPr>
            <p:cNvPr id="11" name="ZoneTexte 10"/>
            <p:cNvSpPr txBox="1"/>
            <p:nvPr/>
          </p:nvSpPr>
          <p:spPr>
            <a:xfrm>
              <a:off x="-1" y="3075057"/>
              <a:ext cx="178646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000" b="1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EHPAD</a:t>
              </a:r>
            </a:p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2000" b="1" dirty="0" smtClean="0">
                  <a:solidFill>
                    <a:srgbClr val="006699"/>
                  </a:solidFill>
                  <a:latin typeface="Century Gothic" panose="020B0502020202020204" pitchFamily="34" charset="0"/>
                </a:rPr>
                <a:t>L’Olivier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342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963271" y="445711"/>
            <a:ext cx="10031506" cy="3992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solidFill>
                  <a:srgbClr val="006699"/>
                </a:solidFill>
                <a:latin typeface="Century Gothic" panose="020B0502020202020204" pitchFamily="34" charset="0"/>
              </a:rPr>
              <a:t>La Vie Quotidienne </a:t>
            </a:r>
          </a:p>
          <a:p>
            <a:pPr algn="ctr"/>
            <a:r>
              <a:rPr lang="fr-FR" sz="5400" b="1" dirty="0" smtClean="0">
                <a:solidFill>
                  <a:srgbClr val="006699"/>
                </a:solidFill>
                <a:latin typeface="Century Gothic" panose="020B0502020202020204" pitchFamily="34" charset="0"/>
              </a:rPr>
              <a:t>à L’Olivier</a:t>
            </a:r>
          </a:p>
          <a:p>
            <a:pPr algn="ctr"/>
            <a:r>
              <a:rPr lang="fr-FR" sz="2800" dirty="0" smtClean="0">
                <a:solidFill>
                  <a:srgbClr val="006699"/>
                </a:solidFill>
                <a:latin typeface="Century Gothic" panose="020B0502020202020204" pitchFamily="34" charset="0"/>
              </a:rPr>
              <a:t>Avril 2021</a:t>
            </a:r>
            <a:endParaRPr lang="fr-FR" sz="2800" dirty="0" smtClean="0">
              <a:solidFill>
                <a:srgbClr val="006699"/>
              </a:solidFill>
              <a:latin typeface="Century Gothic" panose="020B0502020202020204" pitchFamily="34" charset="0"/>
            </a:endParaRPr>
          </a:p>
          <a:p>
            <a:pPr lvl="0"/>
            <a:endParaRPr lang="fr-FR" dirty="0" smtClean="0">
              <a:solidFill>
                <a:srgbClr val="7D7D7D"/>
              </a:solidFill>
              <a:latin typeface="Muli-Regular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kern="800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Malgré le confinement en chambre au mois d’avril, quelques activités individuelles ont pu avoir lieu 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kern="800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- essai </a:t>
            </a:r>
            <a:r>
              <a:rPr lang="fr-FR" kern="800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du </a:t>
            </a:r>
            <a:r>
              <a:rPr lang="fr-FR" kern="800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Bike </a:t>
            </a:r>
            <a:r>
              <a:rPr lang="fr-FR" kern="800" dirty="0" err="1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Labyrinth</a:t>
            </a:r>
            <a:r>
              <a:rPr lang="fr-FR" kern="800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kern="800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(vélo motorisé avec visite de lieux sur </a:t>
            </a:r>
            <a:r>
              <a:rPr lang="fr-FR" kern="800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écran). Certains </a:t>
            </a:r>
            <a:r>
              <a:rPr lang="fr-FR" kern="800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résidents ont pu voyager (Le Mont St Michel, Belgique, Lyon…) sans se déplacer…</a:t>
            </a:r>
          </a:p>
        </p:txBody>
      </p:sp>
      <p:pic>
        <p:nvPicPr>
          <p:cNvPr id="6" name="Image 5" descr="J:\DCIM\112D3100\avril 2021\DSC_002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00" y="4296525"/>
            <a:ext cx="3647820" cy="2503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J:\DCIM\112D3100\avril 2021\DSC_00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83" y="4296525"/>
            <a:ext cx="3451514" cy="2503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278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433" y="516722"/>
            <a:ext cx="3925764" cy="2617176"/>
          </a:xfrm>
          <a:prstGeom prst="rect">
            <a:avLst/>
          </a:prstGeom>
        </p:spPr>
      </p:pic>
      <p:pic>
        <p:nvPicPr>
          <p:cNvPr id="5" name="Image 4" descr="J:\DCIM\112D3100\avril 2021\DSC_002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355" y="599850"/>
            <a:ext cx="3563736" cy="2617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J:\DCIM\112D3100\avril 2021\DSC_003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433" y="3761854"/>
            <a:ext cx="3925764" cy="250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:\DCIM\112D3100\avril 2021\DSC_0046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355" y="3753194"/>
            <a:ext cx="3771554" cy="26607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72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8305" y="411714"/>
            <a:ext cx="968432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- Pour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fêter le 1</a:t>
            </a:r>
            <a:r>
              <a:rPr lang="fr-FR" baseline="30000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 mai, confection de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petits bouquets,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par les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résidents,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grâce aux multiples brins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offerts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par une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famille.</a:t>
            </a:r>
            <a:endParaRPr lang="fr-FR" dirty="0">
              <a:solidFill>
                <a:schemeClr val="bg1">
                  <a:lumMod val="50000"/>
                </a:schemeClr>
              </a:solidFill>
              <a:effectLst/>
              <a:latin typeface="Muli-Regular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 9" descr="J:\DCIM\112D3100\avril 2021\DSC_004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217" y="1236373"/>
            <a:ext cx="3627150" cy="25376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 descr="J:\DCIM\112D3100\avril 2021\DSC_004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043" y="1236373"/>
            <a:ext cx="3481012" cy="25376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J:\DCIM\112D3100\avril 2021\DSC_005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49" y="3942773"/>
            <a:ext cx="3702974" cy="26658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5626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1804" y="187271"/>
            <a:ext cx="997527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- Les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premiers beaux jours d’avril ont permis de profiter du patio…un peu de lecture pour se 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  <a:latin typeface="Muli-Regular"/>
                <a:ea typeface="Calibri" panose="020F0502020204030204" pitchFamily="34" charset="0"/>
                <a:cs typeface="Times New Roman" panose="02020603050405020304" pitchFamily="18" charset="0"/>
              </a:rPr>
              <a:t>distraire…</a:t>
            </a:r>
            <a:endParaRPr lang="fr-FR" dirty="0">
              <a:solidFill>
                <a:schemeClr val="bg1">
                  <a:lumMod val="50000"/>
                </a:schemeClr>
              </a:solidFill>
              <a:effectLst/>
              <a:latin typeface="Muli-Regular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 7" descr="J:\DCIM\112D3100\avril 2021\DSC_001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568" y="916701"/>
            <a:ext cx="3744507" cy="28126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J:\DCIM\112D3100\avril 2021\DSC_001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742" y="916701"/>
            <a:ext cx="3516284" cy="2798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J:\DCIM\112D3100\avril 2021\DSC_001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141" y="3857059"/>
            <a:ext cx="3825586" cy="2709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91847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5578</TotalTime>
  <Words>67</Words>
  <Application>Microsoft Office PowerPoint</Application>
  <PresentationFormat>Grand écran</PresentationFormat>
  <Paragraphs>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Muli-Regular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CHD Vendee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OIRY Angèle</dc:creator>
  <cp:lastModifiedBy>GAUTIER Gwladys</cp:lastModifiedBy>
  <cp:revision>106</cp:revision>
  <cp:lastPrinted>2021-02-17T08:42:55Z</cp:lastPrinted>
  <dcterms:created xsi:type="dcterms:W3CDTF">2020-10-05T12:28:51Z</dcterms:created>
  <dcterms:modified xsi:type="dcterms:W3CDTF">2021-06-04T07:53:48Z</dcterms:modified>
</cp:coreProperties>
</file>