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au Bois </a:t>
            </a:r>
            <a:r>
              <a:rPr lang="fr-FR" sz="5400" b="1" dirty="0" err="1" smtClean="0">
                <a:solidFill>
                  <a:srgbClr val="006699"/>
                </a:solidFill>
                <a:latin typeface="Century Gothic" panose="020B0502020202020204" pitchFamily="34" charset="0"/>
              </a:rPr>
              <a:t>Mocqua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Février 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r>
              <a:rPr lang="fr-FR" dirty="0" smtClean="0">
                <a:solidFill>
                  <a:srgbClr val="7D7D7D"/>
                </a:solidFill>
                <a:latin typeface="Muli-Regular"/>
              </a:rPr>
              <a:t>Les </a:t>
            </a:r>
            <a:r>
              <a:rPr lang="fr-FR" dirty="0">
                <a:solidFill>
                  <a:srgbClr val="7D7D7D"/>
                </a:solidFill>
                <a:latin typeface="Muli-Regular"/>
              </a:rPr>
              <a:t>activités sont programmées du lundi au vendredi de 10h00 à 18h00.</a:t>
            </a:r>
          </a:p>
          <a:p>
            <a:pPr lvl="0"/>
            <a:r>
              <a:rPr lang="fr-FR" dirty="0">
                <a:solidFill>
                  <a:srgbClr val="7D7D7D"/>
                </a:solidFill>
                <a:latin typeface="Muli-Regular"/>
              </a:rPr>
              <a:t>Elles sont proposées en petits groupes ou individuellement.</a:t>
            </a:r>
          </a:p>
          <a:p>
            <a:pPr lvl="0"/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Repas</a:t>
            </a:r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Depuis le 19 février, les règles sanitaires sont allégées et les résidents ne sont plus confinés dans leurs chambres. Les déjeuners et les dîners ont lieu dans la salle à manger, sur 2 services, et avec des tables individuelles. Les petits déjeuners et les goûters sont servis dans les chambres.</a:t>
            </a:r>
          </a:p>
          <a:p>
            <a:pPr lvl="0"/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Sorties</a:t>
            </a:r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 24 février un premier groupe de résidents a profité du temps printanier pour se promener à La Faute sur mer et manger une crêpe.</a:t>
            </a:r>
          </a:p>
          <a:p>
            <a:pPr lvl="0"/>
            <a:endParaRPr lang="fr-FR" sz="2400" b="1" dirty="0" smtClean="0">
              <a:solidFill>
                <a:srgbClr val="E01E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macreno\Desktop\communication\PHOTOS\bord de mer 24 fev\P10001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00" y="198738"/>
            <a:ext cx="4210050" cy="280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acreno\Desktop\communication\PHOTOS\bord de mer 24 fev\P10001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29" y="198738"/>
            <a:ext cx="423037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macreno\Desktop\communication\PHOTOS\bord de mer 24 fev\P10001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00" y="3496060"/>
            <a:ext cx="42735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macreno\Desktop\communication\PHOTOS\bord de mer 24 fev\P10001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74" y="3496060"/>
            <a:ext cx="4276725" cy="284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macreno\Desktop\communication\PHOTOS\bord de mer 24 fev\P10001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26" y="187675"/>
            <a:ext cx="8076171" cy="643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macreno\Desktop\communication\PHOTOS\bord de mer 24 fev\P10001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7" y="1993299"/>
            <a:ext cx="4592586" cy="339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acreno\Desktop\communication\PHOTOS\bord de mer 24 fev\P10001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90" y="1993298"/>
            <a:ext cx="4967417" cy="339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macreno\Desktop\communication\PHOTOS\bord de mer 24 fev\P10001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1912843"/>
            <a:ext cx="4610615" cy="341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acreno\Desktop\communication\PHOTOS\bord de mer 24 fev\P10001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75" y="1912842"/>
            <a:ext cx="4740619" cy="341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35" y="428179"/>
            <a:ext cx="92346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PLANIFICATIONS D’ACTIVITES POUR LE MOIS DE MARS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pétanque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 : atelier « Portraits »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-3 : cinéma le matin et sortie sur la côte l’après midi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-4 : cuisine familiale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-6 : veillée « décorations de Pâques »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-10 : sortie sur la côte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-11 : mosaïques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-12 : bibliothèque municipale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-16 : goûters anniversaires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-17 : soins esthétiques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-17 : préparation décoration du printemps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-20 : veillée « décorations de Pâques »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-23 : chorale et lectures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-24 : tricot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-25 : repas à thème avec les cuisines de l’hôpital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-26 : pétanque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5, 8, 9 et 10 mars le minibus sera aménagé pour que les personnes en fauteuils roulants puissent sortir sur la côte.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Gymnastique avec l’association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Siel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bleu : 1, 8, 15, 22 et 29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mars.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121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83</cp:revision>
  <cp:lastPrinted>2021-02-17T08:42:55Z</cp:lastPrinted>
  <dcterms:created xsi:type="dcterms:W3CDTF">2020-10-05T12:28:51Z</dcterms:created>
  <dcterms:modified xsi:type="dcterms:W3CDTF">2021-03-15T15:06:25Z</dcterms:modified>
</cp:coreProperties>
</file>