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E71"/>
    <a:srgbClr val="006699"/>
    <a:srgbClr val="FF6699"/>
    <a:srgbClr val="CC0066"/>
    <a:srgbClr val="B17ED8"/>
    <a:srgbClr val="F4E73E"/>
    <a:srgbClr val="EEC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D9843-916D-4CFB-8DAD-28337194BBD3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FD3E4-A45B-4FEA-BBDA-5B605084B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99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EHPAD</a:t>
              </a:r>
              <a:r>
                <a:rPr lang="fr-FR" sz="2000" b="1" baseline="0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algn="ctr"/>
              <a:r>
                <a:rPr lang="fr-FR" sz="2000" b="1" baseline="0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L’Olivier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85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72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50AA5-ED54-4264-BAD1-A2C8C3D96000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C257-2C6D-4554-AACF-EDD0B76D5704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EHPAD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L’Olivier</a:t>
              </a:r>
              <a:endParaRPr lang="fr-FR" sz="2000" b="1" dirty="0" smtClean="0">
                <a:solidFill>
                  <a:srgbClr val="006699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42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63271" y="445711"/>
            <a:ext cx="100315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La Vie Quotidienne </a:t>
            </a:r>
          </a:p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à </a:t>
            </a:r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L’Olivier</a:t>
            </a:r>
            <a:endParaRPr lang="fr-FR" sz="5400" b="1" dirty="0" smtClean="0">
              <a:solidFill>
                <a:srgbClr val="00669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800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Janvier - février 2021</a:t>
            </a:r>
          </a:p>
          <a:p>
            <a:pPr lvl="0"/>
            <a:endParaRPr lang="fr-FR" dirty="0" smtClean="0">
              <a:solidFill>
                <a:srgbClr val="7D7D7D"/>
              </a:solidFill>
              <a:latin typeface="Muli-Regular"/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L’année recommence et les ateliers tricot, manuel, gym douce, mémoire… reprennent avec de nouveaux objectifs (décoration résidence, réalisation dessus de coussins, confection de rideaux, jeu de baguettes… 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753" y="4127250"/>
            <a:ext cx="3298242" cy="2504209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023" y="4127250"/>
            <a:ext cx="3631311" cy="25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115" y="140044"/>
            <a:ext cx="4962286" cy="3912973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2817341"/>
            <a:ext cx="5041556" cy="389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2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8973" y="112384"/>
            <a:ext cx="919343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Fête des anniversaires de janvier, c’est l’occasion de chanter tous ensemble et de partager la galette des rois.</a:t>
            </a:r>
            <a:endParaRPr lang="fr-FR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460" y="1084425"/>
            <a:ext cx="3763593" cy="2845023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10" y="1084424"/>
            <a:ext cx="3880021" cy="2845023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95" y="4053016"/>
            <a:ext cx="3821257" cy="243677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10" y="4053016"/>
            <a:ext cx="3460631" cy="243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2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3773" y="312847"/>
            <a:ext cx="832021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En janvier, tous les sols des salons des étages ont été remplacés.</a:t>
            </a:r>
            <a:endParaRPr lang="fr-FR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38979" y="2081529"/>
            <a:ext cx="4177347" cy="2912479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59" y="1960606"/>
            <a:ext cx="4615790" cy="303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8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6680" y="74438"/>
            <a:ext cx="100393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u="sng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FEVRIER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  <a:p>
            <a:pPr algn="just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Merci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aux services techniques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pour la réalisation de la planche activité « Camilla » qui a été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réalisée à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l’initiative de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Camille, aide-soignante,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pour permettre aux résidents de « bricoler », toucher, brancher,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appuyer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et ainsi les stimuler, éviter une mise en danger et peut être rappeler certains gestes d’avant… 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67" y="1551766"/>
            <a:ext cx="3481705" cy="469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0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9459" y="120593"/>
            <a:ext cx="986892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Vive le mois de la gourmandise entre la chandeleur et mardi gras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… que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du bonheur pour les papilles des résidents, merci au cuisinier pour la préparation des pâtes à crêpes et à gaufres. Tout le monde s’est régalé. Un peu de musique, de chansons rien de tel pour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donner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place à quelques pas de danse.</a:t>
            </a:r>
            <a:endParaRPr lang="fr-FR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35" y="1611724"/>
            <a:ext cx="3080952" cy="2325962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22" y="1611724"/>
            <a:ext cx="3141765" cy="2325962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59" y="4209535"/>
            <a:ext cx="3080952" cy="2034746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492" y="4209535"/>
            <a:ext cx="3141765" cy="203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0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91" y="1111190"/>
            <a:ext cx="2917267" cy="4367890"/>
          </a:xfrm>
          <a:prstGeom prst="rect">
            <a:avLst/>
          </a:prstGeom>
        </p:spPr>
      </p:pic>
      <p:pic>
        <p:nvPicPr>
          <p:cNvPr id="3" name="Imag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36" y="359881"/>
            <a:ext cx="3911540" cy="2935254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36" y="3476368"/>
            <a:ext cx="3911540" cy="28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4131" y="279867"/>
            <a:ext cx="996778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Spectacle de magie pour la fête des anniversaires de février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…. tout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le monde a apprécié, belle découverte, apparition et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disparition,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les maitres mots de l’après-midi…Tout le monde était sous le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charme.</a:t>
            </a:r>
            <a:endParaRPr lang="fr-FR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35" y="1988176"/>
            <a:ext cx="3446498" cy="2592062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79" y="1988176"/>
            <a:ext cx="3357786" cy="2592062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011" y="1988176"/>
            <a:ext cx="3533989" cy="25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2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8931" y="1103679"/>
            <a:ext cx="969593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Le printemps arrive, les jonquilles et tulipes commencent à pointer leur nez dans le patio…</a:t>
            </a:r>
            <a:endParaRPr lang="fr-FR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38" y="2300158"/>
            <a:ext cx="4312895" cy="307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387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5551</TotalTime>
  <Words>206</Words>
  <Application>Microsoft Office PowerPoint</Application>
  <PresentationFormat>Grand écran</PresentationFormat>
  <Paragraphs>12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Muli-Regular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CHD Vendee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OIRY Angèle</dc:creator>
  <cp:lastModifiedBy>GAUTIER Gwladys</cp:lastModifiedBy>
  <cp:revision>101</cp:revision>
  <cp:lastPrinted>2021-02-17T08:42:55Z</cp:lastPrinted>
  <dcterms:created xsi:type="dcterms:W3CDTF">2020-10-05T12:28:51Z</dcterms:created>
  <dcterms:modified xsi:type="dcterms:W3CDTF">2021-03-16T15:33:13Z</dcterms:modified>
</cp:coreProperties>
</file>