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E71"/>
    <a:srgbClr val="006699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La Roseraie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EHPAD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La Roseraie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à La Roseraie</a:t>
            </a:r>
            <a:endParaRPr lang="fr-FR" sz="5400" b="1" dirty="0" smtClean="0">
              <a:solidFill>
                <a:srgbClr val="0066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Janvier - février 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2021</a:t>
            </a: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janvier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février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, entre l’épiphanie, la chandeleur et mardi gras, nous avons passé de bons moments gourmands 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!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Ces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goûters sont l’occasion de se retrouver, d’échanger et bien souvent de chanter et danser ensemble !</a:t>
            </a:r>
          </a:p>
        </p:txBody>
      </p:sp>
      <p:pic>
        <p:nvPicPr>
          <p:cNvPr id="4" name="Image 3" descr="G:\_ Animatrices\Hélène animation\photos 2021\sélection pour com février\P10605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70" y="3860414"/>
            <a:ext cx="2144395" cy="28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G:\_ Animatrices\Hélène animation\photos 2021\sélection pour com février\P10604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48" y="3860413"/>
            <a:ext cx="4253390" cy="286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:\_ Animatrices\Hélène animation\photos 2021\a imprimer\galette rdc\P10604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64" y="1371797"/>
            <a:ext cx="4923971" cy="328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G:\_ Animatrices\Hélène animation\photos 2021\a imprimer\anniv janvier étage\P10604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9930"/>
          <a:stretch/>
        </p:blipFill>
        <p:spPr bwMode="auto">
          <a:xfrm>
            <a:off x="7735331" y="515062"/>
            <a:ext cx="3589680" cy="5210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259" y="334805"/>
            <a:ext cx="92840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activités du quotidien se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poursuivent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jeux de ballons plaisent toujours, ainsi que les activités manuelles, les ateliers thérapeutiques, le chant …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G:\_ Animatrices\Hélène animation\photos 2021\sélection pour com février\20210118_1521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83" y="1453890"/>
            <a:ext cx="6574531" cy="445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6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:\_ Animatrices\Hélène animation\photos 2021\sélection pour com février\20210118_1501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89" y="185012"/>
            <a:ext cx="4907456" cy="427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G:\_ Animatrices\Hélène animation\photos 2021\sélection pour com février\20210118_1630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18" y="2687217"/>
            <a:ext cx="4814596" cy="3900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18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:\_ Animatrices\Hélène animation\photos 2021\a imprimer\Ballon\20210118_1456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70" y="1045029"/>
            <a:ext cx="6680324" cy="481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40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:\_ Animatrices\Hélène animation\photos 2021\sélection pour com février\P10605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b="-82"/>
          <a:stretch/>
        </p:blipFill>
        <p:spPr bwMode="auto">
          <a:xfrm>
            <a:off x="1866310" y="1355076"/>
            <a:ext cx="4137542" cy="3823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G:\_ Animatrices\Hélène animation\photos 2021\sélection pour com février\P10605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03" y="1196456"/>
            <a:ext cx="5939331" cy="414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:\_ Animatrices\Hélène animation\photos 2021\a imprimer\chant étage\20210210_1508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05" y="606489"/>
            <a:ext cx="8358758" cy="5906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10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6850" y="405714"/>
            <a:ext cx="764083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 l’accueil de jour aussi, on a fait les gourmands !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G:\_ Animatrices\Hélène animation\photos 2021\sélection pour com février\P10604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34" y="1522516"/>
            <a:ext cx="5011070" cy="348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G:\_ Animatrices\Hélène animation\photos 2021\sélection pour com février\P10604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-776" r="24227" b="-1"/>
          <a:stretch/>
        </p:blipFill>
        <p:spPr bwMode="auto">
          <a:xfrm>
            <a:off x="7747518" y="1522516"/>
            <a:ext cx="3775787" cy="4318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0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:\_ Animatrices\Hélène animation\photos 2021\sélection pour com février\P10604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00" y="467223"/>
            <a:ext cx="8943833" cy="597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74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69</Words>
  <Application>Microsoft Office PowerPoint</Application>
  <PresentationFormat>Grand écran</PresentationFormat>
  <Paragraphs>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86</cp:revision>
  <cp:lastPrinted>2021-02-17T08:42:55Z</cp:lastPrinted>
  <dcterms:created xsi:type="dcterms:W3CDTF">2020-10-05T12:28:51Z</dcterms:created>
  <dcterms:modified xsi:type="dcterms:W3CDTF">2021-03-15T15:33:01Z</dcterms:modified>
</cp:coreProperties>
</file>