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11/08/2021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11/08/2021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La Roseraie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Juillet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3653969"/>
            <a:ext cx="461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3271" y="2611047"/>
            <a:ext cx="968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Au 1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étage, les résidents ont épluché des légumes pour faire leur 1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soupe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maison.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792" y="3151614"/>
            <a:ext cx="2583983" cy="34474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30" y="3131307"/>
            <a:ext cx="4619877" cy="34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961" y="777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77" y="986417"/>
            <a:ext cx="3848069" cy="51244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64" y="1561774"/>
            <a:ext cx="574902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5" y="0"/>
            <a:ext cx="927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6465" y="257635"/>
            <a:ext cx="5442516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Lorsqu’il fait chaud, une petite glace nous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rafraichit.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07" y="1142849"/>
            <a:ext cx="3936878" cy="52430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75" y="1142849"/>
            <a:ext cx="3933973" cy="52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833" y="958312"/>
            <a:ext cx="3956967" cy="52695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527" y="958312"/>
            <a:ext cx="4173657" cy="52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9280" y="193642"/>
            <a:ext cx="9504218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Pour les goûters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d’anniversaires,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quelques pas de danse nous dégourdissent 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jambes. 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0" y="1048376"/>
            <a:ext cx="3632475" cy="54755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36" y="1568222"/>
            <a:ext cx="6239407" cy="46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38" y="168611"/>
            <a:ext cx="4400175" cy="37466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993" y="2671555"/>
            <a:ext cx="5503241" cy="41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3555" y="167256"/>
            <a:ext cx="5169107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La table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Tovertafel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a toujours du succès à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l’UHR.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045" y="994629"/>
            <a:ext cx="7563713" cy="50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89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5594</TotalTime>
  <Words>62</Words>
  <Application>Microsoft Office PowerPoint</Application>
  <PresentationFormat>Grand écran</PresentationFormat>
  <Paragraphs>13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140</cp:revision>
  <cp:lastPrinted>2021-02-17T08:42:55Z</cp:lastPrinted>
  <dcterms:created xsi:type="dcterms:W3CDTF">2020-10-05T12:28:51Z</dcterms:created>
  <dcterms:modified xsi:type="dcterms:W3CDTF">2021-08-11T08:33:31Z</dcterms:modified>
</cp:coreProperties>
</file>