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7" r:id="rId11"/>
    <p:sldId id="268" r:id="rId12"/>
    <p:sldId id="266" r:id="rId13"/>
    <p:sldId id="263" r:id="rId14"/>
    <p:sldId id="269" r:id="rId1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L’Olivier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L’Olivier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L’Olivier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Juin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3271" y="2745736"/>
            <a:ext cx="10031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600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Fête de la </a:t>
            </a:r>
            <a:r>
              <a:rPr lang="fr-FR" kern="600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musique, </a:t>
            </a:r>
            <a:r>
              <a:rPr lang="fr-FR" kern="600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à la </a:t>
            </a:r>
            <a:r>
              <a:rPr lang="fr-FR" kern="600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résidence, </a:t>
            </a:r>
            <a:r>
              <a:rPr lang="fr-FR" kern="600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avec le landau de Méli </a:t>
            </a:r>
            <a:r>
              <a:rPr lang="fr-FR" kern="600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Mélodie. Ce </a:t>
            </a:r>
            <a:r>
              <a:rPr lang="fr-FR" kern="600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fut l’occasion de chanter des airs connus de tous…</a:t>
            </a:r>
            <a:endParaRPr lang="fr-FR" kern="600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3657268"/>
            <a:ext cx="3242461" cy="21616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90" y="3657268"/>
            <a:ext cx="3165150" cy="2110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998" y="3666181"/>
            <a:ext cx="3166456" cy="21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0967" y="121704"/>
            <a:ext cx="1025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Nouveau look pour la salle à manger et la salle d’animation…On voit la vie en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rose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!</a:t>
            </a:r>
          </a:p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Remplacement des stores dans le hall et installation d’une télé, lecteur DVD, cassettes dans la petite salle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d’animation,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pour visionner des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films,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les après-midi.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88" y="1521476"/>
            <a:ext cx="3470627" cy="23104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4" y="1164274"/>
            <a:ext cx="3460711" cy="23104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086" y="4284594"/>
            <a:ext cx="3446032" cy="22907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648" y="2676699"/>
            <a:ext cx="2759636" cy="18346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984" y="3744266"/>
            <a:ext cx="3446208" cy="22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7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7235" y="152138"/>
            <a:ext cx="103327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Ponçage, peinture et après quelques </a:t>
            </a:r>
            <a:r>
              <a:rPr lang="fr-FR" sz="1700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séances, </a:t>
            </a:r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 résultat est superbe. Le patio est encore plus fleuri.</a:t>
            </a:r>
          </a:p>
          <a:p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Merci à </a:t>
            </a:r>
            <a:r>
              <a:rPr lang="fr-FR" sz="1700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M. Clémenceau </a:t>
            </a:r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pour son investissement dans le projet d’embellissement du patio de l’</a:t>
            </a:r>
            <a:r>
              <a:rPr lang="fr-FR" sz="1700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Ehpad</a:t>
            </a:r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38" y="833646"/>
            <a:ext cx="1853345" cy="278001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38" y="833646"/>
            <a:ext cx="1877731" cy="28165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911" y="3972808"/>
            <a:ext cx="1859441" cy="27861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797" y="3067396"/>
            <a:ext cx="5299363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8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78" y="629941"/>
            <a:ext cx="8464706" cy="56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0488" y="127338"/>
            <a:ext cx="101415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Depuis plusieurs mois, quelques résidents des EHPAD La Roseraie, l’Olivier et du foyer de vie du Bois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Mocqua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 créent des peintures sur toiles pour embellir leur lieu de vie. A ce jour, plusieurs tableaux sont déjà réalisés. </a:t>
            </a:r>
          </a:p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L’ensemble des œuvres seront exposées dans les résidences. Les familles et la population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Luçonnaise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 pourront les découvrir lors d’un vernissage.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825" y="1633761"/>
            <a:ext cx="3761169" cy="25074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58" y="1575571"/>
            <a:ext cx="3841876" cy="25656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366" y="4247804"/>
            <a:ext cx="3761169" cy="25117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935" y="4602135"/>
            <a:ext cx="2341067" cy="15607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659" y="5106995"/>
            <a:ext cx="2322777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5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3927" y="1504603"/>
            <a:ext cx="87976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DEVINETTE DU MOIS DE JUILLET</a:t>
            </a: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1) DANS LE DÉSERT ELLE PEUT ÊTRE TRÉSOR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2) ULTIME ESPOIR DU NAUFRAGÉ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3) SABRÉ POUR LE RETOUR DES RESCAPÉS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QUI EST-ELLE ?</a:t>
            </a:r>
          </a:p>
          <a:p>
            <a:pPr algn="ctr"/>
            <a:endParaRPr lang="fr-FR" dirty="0" smtClean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endParaRPr lang="fr-FR" dirty="0" smtClean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endParaRPr lang="fr-FR" dirty="0" smtClean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REPONSE JUIN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: IL Y A 10 VISAGES 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48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85" y="684360"/>
            <a:ext cx="4879263" cy="32475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215" y="3330024"/>
            <a:ext cx="4748137" cy="31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2103120" y="1479325"/>
            <a:ext cx="309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	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2282" y="296133"/>
            <a:ext cx="9188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Fête des anniversaires du mois de juin…Karaoké pour chanter tous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ensemble.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82" y="751581"/>
            <a:ext cx="4325529" cy="28836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449" y="751580"/>
            <a:ext cx="4331939" cy="28836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607" y="3793592"/>
            <a:ext cx="4410192" cy="29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6865" y="165946"/>
            <a:ext cx="10091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C’est avec grand plaisir que l’on a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accueilli,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nouveau,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la médiation animale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… Nora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,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Soa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, Jazz, Ficelle et les autres nous avaient bien manqués. Merci à eux pour ce bel après-midi 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494" y="873799"/>
            <a:ext cx="3921187" cy="26102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454" y="873799"/>
            <a:ext cx="3939175" cy="26341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047" y="3684141"/>
            <a:ext cx="4582893" cy="30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7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418" y="2921922"/>
            <a:ext cx="2513214" cy="37698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556" y="246654"/>
            <a:ext cx="3694939" cy="24632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347" y="246654"/>
            <a:ext cx="4291709" cy="64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611" y="85636"/>
            <a:ext cx="10075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Sorties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à la Tranche sur mer et à l’Aiguillon sur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mer.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Deux sorties ont été organisées au mois de juin. 14 résidents ont pu se promener au bord de la mer et profiter du beau temps. Tout le monde a apprécié le petit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goûter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en plein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air.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12" y="1008966"/>
            <a:ext cx="4091779" cy="27317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354" y="1008965"/>
            <a:ext cx="4097640" cy="27317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512" y="3821297"/>
            <a:ext cx="4156041" cy="27706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354" y="3821296"/>
            <a:ext cx="4156041" cy="27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14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026" y="131832"/>
            <a:ext cx="2188654" cy="14570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721" y="1776888"/>
            <a:ext cx="1469263" cy="2206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721" y="4401494"/>
            <a:ext cx="1463167" cy="21947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493" y="1151784"/>
            <a:ext cx="7234376" cy="48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9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246" y="851439"/>
            <a:ext cx="3997267" cy="26648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485" y="211359"/>
            <a:ext cx="3997268" cy="2664845"/>
          </a:xfrm>
          <a:prstGeom prst="rect">
            <a:avLst/>
          </a:prstGeom>
        </p:spPr>
      </p:pic>
      <p:sp>
        <p:nvSpPr>
          <p:cNvPr id="4" name="Émoticône 3"/>
          <p:cNvSpPr/>
          <p:nvPr/>
        </p:nvSpPr>
        <p:spPr>
          <a:xfrm>
            <a:off x="6949441" y="1014152"/>
            <a:ext cx="473825" cy="457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859" y="3952918"/>
            <a:ext cx="4002654" cy="26723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485" y="3161825"/>
            <a:ext cx="4022502" cy="26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120" y="166193"/>
            <a:ext cx="5631984" cy="37491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303" y="4878647"/>
            <a:ext cx="2564663" cy="17097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05" y="232713"/>
            <a:ext cx="2736314" cy="18205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87" y="2496377"/>
            <a:ext cx="2736314" cy="18205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487" y="4760085"/>
            <a:ext cx="2737032" cy="18283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055" y="4316951"/>
            <a:ext cx="2564663" cy="1709775"/>
          </a:xfrm>
          <a:prstGeom prst="rect">
            <a:avLst/>
          </a:prstGeom>
        </p:spPr>
      </p:pic>
      <p:sp>
        <p:nvSpPr>
          <p:cNvPr id="9" name="Émoticône 8"/>
          <p:cNvSpPr/>
          <p:nvPr/>
        </p:nvSpPr>
        <p:spPr>
          <a:xfrm>
            <a:off x="6517179" y="4929447"/>
            <a:ext cx="781396" cy="7315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9989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5624</TotalTime>
  <Words>322</Words>
  <Application>Microsoft Office PowerPoint</Application>
  <PresentationFormat>Grand écran</PresentationFormat>
  <Paragraphs>29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125</cp:revision>
  <cp:lastPrinted>2021-02-17T08:42:55Z</cp:lastPrinted>
  <dcterms:created xsi:type="dcterms:W3CDTF">2020-10-05T12:28:51Z</dcterms:created>
  <dcterms:modified xsi:type="dcterms:W3CDTF">2021-07-26T13:40:10Z</dcterms:modified>
</cp:coreProperties>
</file>