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  <p:sldId id="266" r:id="rId11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La Roseraie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Mai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95302" y="2423685"/>
            <a:ext cx="10099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 27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mai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, Thierry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Casseron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 est venu mettre de l’ambiance au RDC pour un après-midi dansant très apprécié des résidents.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896" y="2978141"/>
            <a:ext cx="5037515" cy="37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585" y="1118736"/>
            <a:ext cx="2950758" cy="44529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48" y="1129219"/>
            <a:ext cx="5912986" cy="443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4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6961" y="7778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54" y="528438"/>
            <a:ext cx="4364819" cy="58057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840" y="528438"/>
            <a:ext cx="3861118" cy="58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465" y="0"/>
            <a:ext cx="9275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/>
              <a:t> 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6465" y="323165"/>
            <a:ext cx="10102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 18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mai,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nous sommes allés voir les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bateaux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sur le port de l’Aiguillon sur Mer. L’occasion pour six résidents de se rappeler des souvenirs et de profiter de l’air iodé de la mer.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465" y="1053377"/>
            <a:ext cx="4179392" cy="31362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874" y="2835029"/>
            <a:ext cx="5718544" cy="3798137"/>
          </a:xfrm>
          <a:prstGeom prst="rect">
            <a:avLst/>
          </a:prstGeom>
        </p:spPr>
      </p:pic>
      <p:sp>
        <p:nvSpPr>
          <p:cNvPr id="9" name="Émoticône 8"/>
          <p:cNvSpPr/>
          <p:nvPr/>
        </p:nvSpPr>
        <p:spPr>
          <a:xfrm>
            <a:off x="8345978" y="4039985"/>
            <a:ext cx="548640" cy="51539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57" y="356740"/>
            <a:ext cx="9227948" cy="6127188"/>
          </a:xfrm>
          <a:prstGeom prst="rect">
            <a:avLst/>
          </a:prstGeom>
        </p:spPr>
      </p:pic>
      <p:sp>
        <p:nvSpPr>
          <p:cNvPr id="3" name="Émoticône 2"/>
          <p:cNvSpPr/>
          <p:nvPr/>
        </p:nvSpPr>
        <p:spPr>
          <a:xfrm>
            <a:off x="4264429" y="2668385"/>
            <a:ext cx="465513" cy="43226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573" y="325153"/>
            <a:ext cx="9227608" cy="6133835"/>
          </a:xfrm>
          <a:prstGeom prst="rect">
            <a:avLst/>
          </a:prstGeom>
        </p:spPr>
      </p:pic>
      <p:sp>
        <p:nvSpPr>
          <p:cNvPr id="3" name="Émoticône 2"/>
          <p:cNvSpPr/>
          <p:nvPr/>
        </p:nvSpPr>
        <p:spPr>
          <a:xfrm>
            <a:off x="5378334" y="2768139"/>
            <a:ext cx="440575" cy="4655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40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6975" y="753333"/>
            <a:ext cx="9229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Les balades dans le parc sont toujours un moment pour se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ressourcer.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73" y="1704546"/>
            <a:ext cx="5621991" cy="42141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510" y="1704546"/>
            <a:ext cx="3148672" cy="419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84" y="193885"/>
            <a:ext cx="4974132" cy="32974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207" y="2743199"/>
            <a:ext cx="4991560" cy="37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05" y="360683"/>
            <a:ext cx="8731721" cy="623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5411" y="370948"/>
            <a:ext cx="8448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Ainsi que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l’atelier jardinage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thérapeutique et l’entretien des jardinières.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880" y="740280"/>
            <a:ext cx="3646811" cy="30467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419" y="1816244"/>
            <a:ext cx="6316206" cy="4193858"/>
          </a:xfrm>
          <a:prstGeom prst="rect">
            <a:avLst/>
          </a:prstGeom>
        </p:spPr>
      </p:pic>
      <p:sp>
        <p:nvSpPr>
          <p:cNvPr id="7" name="Émoticône 6"/>
          <p:cNvSpPr/>
          <p:nvPr/>
        </p:nvSpPr>
        <p:spPr>
          <a:xfrm>
            <a:off x="6783185" y="2252749"/>
            <a:ext cx="565266" cy="54032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685" y="3913173"/>
            <a:ext cx="386519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46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5568</TotalTime>
  <Words>93</Words>
  <Application>Microsoft Office PowerPoint</Application>
  <PresentationFormat>Grand écran</PresentationFormat>
  <Paragraphs>12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124</cp:revision>
  <cp:lastPrinted>2021-02-17T08:42:55Z</cp:lastPrinted>
  <dcterms:created xsi:type="dcterms:W3CDTF">2020-10-05T12:28:51Z</dcterms:created>
  <dcterms:modified xsi:type="dcterms:W3CDTF">2021-07-26T12:28:08Z</dcterms:modified>
</cp:coreProperties>
</file>