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L’Olivier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Mars 2021</a:t>
            </a:r>
            <a:endParaRPr lang="fr-FR" sz="2800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Début mars, loto à l’Olivier…tout le monde a pu choisir son petit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cadeau.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38" y="3369275"/>
            <a:ext cx="4234395" cy="316333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232" y="3369275"/>
            <a:ext cx="4757548" cy="31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458" y="623358"/>
            <a:ext cx="9835979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Cahier de jeux sur le printemps pour s’occuper pendant le confinement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chambre.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7784" y="1902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11904"/>
              </p:ext>
            </p:extLst>
          </p:nvPr>
        </p:nvGraphicFramePr>
        <p:xfrm>
          <a:off x="2347784" y="1902941"/>
          <a:ext cx="828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Objet d’environnement du Gestionnaire de liaisons" showAsIcon="1" r:id="rId3" imgW="832680" imgH="538920" progId="Package">
                  <p:embed/>
                </p:oleObj>
              </mc:Choice>
              <mc:Fallback>
                <p:oleObj name="Objet d’environnement du Gestionnaire de liaisons" showAsIcon="1" r:id="rId3" imgW="832680" imgH="53892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784" y="1902941"/>
                        <a:ext cx="8286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8227" y="112384"/>
            <a:ext cx="100254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Chacun profite des premiers beaux jours à sa façon…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la résidence sera bien fleurie avec toutes les jardinières. Les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fraisiers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et pieds de framboises n’ont plus qu’à donner pour être dégustés.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68" y="841814"/>
            <a:ext cx="3692644" cy="24617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92" y="3402228"/>
            <a:ext cx="2149608" cy="3229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12" y="841814"/>
            <a:ext cx="3692644" cy="2461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512" y="3855308"/>
            <a:ext cx="3692644" cy="24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35" y="133886"/>
            <a:ext cx="4996332" cy="33260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505" y="281261"/>
            <a:ext cx="3490051" cy="23267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81" y="3586890"/>
            <a:ext cx="4688655" cy="31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9988" y="260992"/>
            <a:ext cx="101160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dimanche de Pâques, tous les résidents ont pu se régaler grâce à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distribution de chocolats. Petits paniers réalisés par les résidents.</a:t>
            </a:r>
            <a:endParaRPr lang="fr-FR" sz="16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55" y="946051"/>
            <a:ext cx="3483827" cy="23225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063" y="946051"/>
            <a:ext cx="3478374" cy="23225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1" y="3482076"/>
            <a:ext cx="4877137" cy="32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039" y="126936"/>
            <a:ext cx="990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Création d’un espace au rez-de-chaussée de la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résidence.</a:t>
            </a:r>
          </a:p>
          <a:p>
            <a:pPr algn="just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Cet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espace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permettra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stimuler la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mémoire sensorielle en utilisant des outils adaptés,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de favoriser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l’expression du résident,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de passer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un moment de détente dans un lieu calme (« type cocon »),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d’entretenir la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réminiscence par la stimulation des différents sens,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et permettre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Arial" panose="020B0604020202020204" pitchFamily="34" charset="0"/>
              </a:rPr>
              <a:t>au résident de se réapproprier son corps.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89" y="1667080"/>
            <a:ext cx="3298604" cy="49479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30" y="1312852"/>
            <a:ext cx="4134957" cy="27566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371" y="4209535"/>
            <a:ext cx="3785598" cy="25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5593</TotalTime>
  <Words>136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Package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110</cp:revision>
  <cp:lastPrinted>2021-02-17T08:42:55Z</cp:lastPrinted>
  <dcterms:created xsi:type="dcterms:W3CDTF">2020-10-05T12:28:51Z</dcterms:created>
  <dcterms:modified xsi:type="dcterms:W3CDTF">2021-04-16T13:32:55Z</dcterms:modified>
</cp:coreProperties>
</file>