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La Roseraie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Septembre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3653969"/>
            <a:ext cx="461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4264" y="3883270"/>
            <a:ext cx="4536466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Au mois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septembre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, on décore la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structure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 feuilles et d’arbres d’automne : pastels,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peintures et autres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pochoirs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sont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rendez-vous.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723" y="2848895"/>
            <a:ext cx="474309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30" y="757960"/>
            <a:ext cx="8199851" cy="54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0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0671" y="201876"/>
            <a:ext cx="6132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Valérie Blé est revenue nous voir avec ses petits animaux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09" y="905651"/>
            <a:ext cx="4283459" cy="57112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659" y="905652"/>
            <a:ext cx="4283460" cy="57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22" y="508858"/>
            <a:ext cx="4474860" cy="59598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94" y="508858"/>
            <a:ext cx="4472231" cy="59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262" y="782080"/>
            <a:ext cx="4195336" cy="55937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77" y="782080"/>
            <a:ext cx="4197847" cy="55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32" y="778768"/>
            <a:ext cx="3720034" cy="55967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854" y="778769"/>
            <a:ext cx="4200257" cy="55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5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961" y="777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50" y="2818014"/>
            <a:ext cx="2910705" cy="38759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998" y="1552208"/>
            <a:ext cx="3102287" cy="4133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46" y="205006"/>
            <a:ext cx="2910705" cy="43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5" y="0"/>
            <a:ext cx="927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2" y="1274437"/>
            <a:ext cx="3061541" cy="4619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89" y="1274436"/>
            <a:ext cx="6962620" cy="4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88" y="814764"/>
            <a:ext cx="8206632" cy="54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68" y="1042808"/>
            <a:ext cx="3928716" cy="52411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28" y="1042808"/>
            <a:ext cx="3935157" cy="52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9033" y="683967"/>
            <a:ext cx="854825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Petit jeu mémoire sur la rentrée autrefois et récitation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poésies.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43" y="1539933"/>
            <a:ext cx="5780116" cy="43350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769" y="346426"/>
            <a:ext cx="2207620" cy="31255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769" y="3707476"/>
            <a:ext cx="2268049" cy="29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717" y="16862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Croquet et ballon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377" y="1034799"/>
            <a:ext cx="7930351" cy="52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49" y="682615"/>
            <a:ext cx="8392584" cy="55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278" y="185250"/>
            <a:ext cx="498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Balade à l’embarcadère de la Tranche sur Mer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32" y="940272"/>
            <a:ext cx="7146685" cy="5362041"/>
          </a:xfrm>
          <a:prstGeom prst="rect">
            <a:avLst/>
          </a:prstGeom>
        </p:spPr>
      </p:pic>
      <p:sp>
        <p:nvSpPr>
          <p:cNvPr id="4" name="Émoticône 3"/>
          <p:cNvSpPr/>
          <p:nvPr/>
        </p:nvSpPr>
        <p:spPr>
          <a:xfrm>
            <a:off x="7373389" y="3621292"/>
            <a:ext cx="257694" cy="19950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162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5631</TotalTime>
  <Words>58</Words>
  <Application>Microsoft Office PowerPoint</Application>
  <PresentationFormat>Grand écran</PresentationFormat>
  <Paragraphs>14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157</cp:revision>
  <cp:lastPrinted>2021-02-17T08:42:55Z</cp:lastPrinted>
  <dcterms:created xsi:type="dcterms:W3CDTF">2020-10-05T12:28:51Z</dcterms:created>
  <dcterms:modified xsi:type="dcterms:W3CDTF">2021-10-11T12:07:50Z</dcterms:modified>
</cp:coreProperties>
</file>