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57" r:id="rId3"/>
    <p:sldId id="263" r:id="rId4"/>
    <p:sldId id="265" r:id="rId5"/>
    <p:sldId id="266" r:id="rId6"/>
    <p:sldId id="264" r:id="rId7"/>
    <p:sldId id="267" r:id="rId8"/>
    <p:sldId id="261" r:id="rId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E01E71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Foyer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de Vie du Bois </a:t>
              </a:r>
              <a:r>
                <a:rPr lang="fr-FR" sz="2000" b="1" baseline="0" dirty="0" err="1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Mocqua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Foyer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de Vie du Bois </a:t>
              </a:r>
              <a:r>
                <a:rPr lang="fr-FR" sz="2000" b="1" baseline="0" dirty="0" err="1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Mocqua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au Bois </a:t>
            </a:r>
            <a:r>
              <a:rPr lang="fr-FR" sz="5400" b="1" dirty="0" err="1" smtClean="0">
                <a:solidFill>
                  <a:srgbClr val="006699"/>
                </a:solidFill>
                <a:latin typeface="Century Gothic" panose="020B0502020202020204" pitchFamily="34" charset="0"/>
              </a:rPr>
              <a:t>Mocqua</a:t>
            </a:r>
            <a:endParaRPr lang="fr-FR" sz="5400" b="1" dirty="0" smtClean="0">
              <a:solidFill>
                <a:srgbClr val="00669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JUIN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sz="800" dirty="0" smtClean="0">
              <a:solidFill>
                <a:srgbClr val="7D7D7D"/>
              </a:solidFill>
              <a:latin typeface="Muli-Regular"/>
            </a:endParaRPr>
          </a:p>
          <a:p>
            <a:pPr lvl="0"/>
            <a:r>
              <a:rPr lang="fr-FR" dirty="0" smtClean="0">
                <a:solidFill>
                  <a:srgbClr val="7D7D7D"/>
                </a:solidFill>
                <a:latin typeface="Muli-Regular"/>
              </a:rPr>
              <a:t>Les </a:t>
            </a:r>
            <a:r>
              <a:rPr lang="fr-FR" dirty="0">
                <a:solidFill>
                  <a:srgbClr val="7D7D7D"/>
                </a:solidFill>
                <a:latin typeface="Muli-Regular"/>
              </a:rPr>
              <a:t>activités sont programmées du lundi au vendredi de 10h00 à 18h00.</a:t>
            </a:r>
          </a:p>
          <a:p>
            <a:pPr lvl="0"/>
            <a:r>
              <a:rPr lang="fr-FR" dirty="0">
                <a:solidFill>
                  <a:srgbClr val="7D7D7D"/>
                </a:solidFill>
                <a:latin typeface="Muli-Regular"/>
              </a:rPr>
              <a:t>Elles sont proposées en petits groupes ou individuellement.</a:t>
            </a:r>
          </a:p>
          <a:p>
            <a:pPr lvl="0"/>
            <a:endParaRPr lang="fr-FR" sz="800" b="1" dirty="0" smtClean="0">
              <a:solidFill>
                <a:srgbClr val="006699"/>
              </a:solidFill>
              <a:latin typeface="Muli-Regular"/>
            </a:endParaRPr>
          </a:p>
          <a:p>
            <a:pPr lvl="0"/>
            <a:r>
              <a:rPr lang="fr-FR" sz="2000" b="1" dirty="0" smtClean="0">
                <a:solidFill>
                  <a:srgbClr val="006699"/>
                </a:solidFill>
                <a:latin typeface="Muli-Regular"/>
              </a:rPr>
              <a:t>Sorties extérieures </a:t>
            </a:r>
            <a:r>
              <a:rPr lang="fr-FR" sz="2000" b="1" dirty="0" smtClean="0">
                <a:solidFill>
                  <a:srgbClr val="006699"/>
                </a:solidFill>
                <a:latin typeface="Muli-Regular"/>
              </a:rPr>
              <a:t>:</a:t>
            </a:r>
            <a:endParaRPr lang="fr-FR" sz="2000" b="1" dirty="0" smtClean="0">
              <a:solidFill>
                <a:srgbClr val="006699"/>
              </a:solidFill>
              <a:latin typeface="Muli-Regular"/>
            </a:endParaRP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Depuis le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déconfinement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 et les beaux jours, de nombreuses sorties sont organisées pour le plus grand plaisir des résidents : repas, goûters améliorés et le grand air sont au rendez-vous.</a:t>
            </a:r>
          </a:p>
          <a:p>
            <a:pPr lvl="0"/>
            <a:endParaRPr lang="fr-FR" sz="2000" b="1" dirty="0">
              <a:solidFill>
                <a:srgbClr val="006699"/>
              </a:solidFill>
              <a:latin typeface="Muli-Regular"/>
            </a:endParaRPr>
          </a:p>
          <a:p>
            <a:pPr lvl="0"/>
            <a:endParaRPr lang="fr-FR" sz="2400" b="1" dirty="0" smtClean="0">
              <a:solidFill>
                <a:srgbClr val="E01E7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62" y="4359413"/>
            <a:ext cx="3504003" cy="23327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312" y="4322334"/>
            <a:ext cx="3552216" cy="23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78" y="329610"/>
            <a:ext cx="4438273" cy="29568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38" y="329610"/>
            <a:ext cx="4517528" cy="30116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685" y="3576838"/>
            <a:ext cx="4450466" cy="29629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938" y="3666062"/>
            <a:ext cx="4432176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99" y="158923"/>
            <a:ext cx="5264130" cy="35069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453" y="3541222"/>
            <a:ext cx="4813673" cy="32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0487" y="199335"/>
            <a:ext cx="98921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dirty="0">
                <a:solidFill>
                  <a:srgbClr val="0070C0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Fête de la musique :</a:t>
            </a:r>
            <a:endParaRPr lang="fr-FR" sz="2000" dirty="0">
              <a:solidFill>
                <a:srgbClr val="0070C0"/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Lundi 21 juin,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après-midi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dansant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 réuni l’ensemble des résidents dans la salle polyvalente. Avec le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DJ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 « Christophe animations 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résidents ont pu chanter et danser entre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eux, ainsi qu’avec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 personnel. Beaucoup de joie sur les visages.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367" y="3126142"/>
            <a:ext cx="4529721" cy="30177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1638589"/>
            <a:ext cx="4468755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47" y="298295"/>
            <a:ext cx="4499238" cy="29994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341" y="316585"/>
            <a:ext cx="4474852" cy="2981202"/>
          </a:xfrm>
          <a:prstGeom prst="rect">
            <a:avLst/>
          </a:prstGeom>
        </p:spPr>
      </p:pic>
      <p:pic>
        <p:nvPicPr>
          <p:cNvPr id="4" name="Image 3" descr="C:\Users\macreno\Desktop\communication\PHOTOS\fête de la musique\P10004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95" y="3607348"/>
            <a:ext cx="4504690" cy="30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341" y="3607348"/>
            <a:ext cx="4444369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9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359" y="264772"/>
            <a:ext cx="4511431" cy="30055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586" y="264772"/>
            <a:ext cx="4444369" cy="29629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359" y="3668278"/>
            <a:ext cx="4450466" cy="29629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586" y="3668278"/>
            <a:ext cx="441998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4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0116" y="1997839"/>
            <a:ext cx="100750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dirty="0">
                <a:solidFill>
                  <a:srgbClr val="0070C0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La Luciole</a:t>
            </a:r>
            <a:r>
              <a:rPr lang="fr-FR" b="1" dirty="0"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fr-FR" sz="1200" dirty="0"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Depuis le mercredi 16 juin, le bus de la ville 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La Luciole »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fait,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nouveau,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un détour pour transporter les résidents du Bois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Mocqua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vers le centre-ville. Le départ se fait aux alentours de 10h20 de la résidence, et à 11h45 de la plage du Minage.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L’activité est reprise pour tous les mercredis. En attente du mois de septembre,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pour, éventuellement,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reprendre les sorties des jeudis vers les grandes surfaces.</a:t>
            </a:r>
            <a:endParaRPr lang="fr-FR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38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5935" y="428179"/>
            <a:ext cx="923461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000" b="1" u="sng" dirty="0">
                <a:solidFill>
                  <a:srgbClr val="006699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PLANIFICATIONS D’ACTIVITES POUR LE MOIS </a:t>
            </a:r>
            <a:r>
              <a:rPr lang="fr-FR" sz="2000" b="1" u="sng" dirty="0" smtClean="0">
                <a:solidFill>
                  <a:srgbClr val="006699"/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 JUIN</a:t>
            </a:r>
            <a:endParaRPr lang="fr-FR" sz="2000" dirty="0">
              <a:solidFill>
                <a:srgbClr val="006699"/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fr-FR" dirty="0" smtClean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activités peuvent être modifiées en fonction de la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météo.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i="1" dirty="0" err="1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visios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 sont programmées en fonction des demandes des résidents et des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familles.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-1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er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: pique-nique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-5 : soins esthétiques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-6 : cuisine familiale pour 5 résidents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-7 : pique-nique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-8 : cuisine anniversaires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-9 : pique-nique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-13 : osez bouger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-15 : randonnée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-19 : pique-nique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-20 : poterie / mosaïques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-21 : grillades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-22 : poterie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-23 :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aromatologie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-26 : pique-nique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-26 : menuiserie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-28 : sports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-29 : cuisine familiale pour 5 résidents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-30 : cahiers de vacances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Veillées « Jeux d’été et glaces » : 3, 10, 17, 24 juillet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5578</TotalTime>
  <Words>66</Words>
  <Application>Microsoft Office PowerPoint</Application>
  <PresentationFormat>Grand écran</PresentationFormat>
  <Paragraphs>40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103</cp:revision>
  <cp:lastPrinted>2021-02-17T08:42:55Z</cp:lastPrinted>
  <dcterms:created xsi:type="dcterms:W3CDTF">2020-10-05T12:28:51Z</dcterms:created>
  <dcterms:modified xsi:type="dcterms:W3CDTF">2021-07-01T14:20:09Z</dcterms:modified>
</cp:coreProperties>
</file>