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3" r:id="rId4"/>
    <p:sldId id="265" r:id="rId5"/>
    <p:sldId id="266" r:id="rId6"/>
    <p:sldId id="264" r:id="rId7"/>
    <p:sldId id="261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01E71"/>
    <a:srgbClr val="FF6699"/>
    <a:srgbClr val="CC0066"/>
    <a:srgbClr val="B17ED8"/>
    <a:srgbClr val="F4E73E"/>
    <a:srgbClr val="EEC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9843-916D-4CFB-8DAD-28337194BBD3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FD3E4-A45B-4FEA-BBDA-5B605084B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8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72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AA5-ED54-4264-BAD1-A2C8C3D96000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C257-2C6D-4554-AACF-EDD0B76D5704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1" y="0"/>
            <a:ext cx="1786468" cy="6858000"/>
            <a:chOff x="-1" y="0"/>
            <a:chExt cx="178646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786467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99" y="5335429"/>
              <a:ext cx="1278467" cy="127846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29" y="314958"/>
              <a:ext cx="1012408" cy="1621818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1" y="3075057"/>
              <a:ext cx="1786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Foyer</a:t>
              </a:r>
              <a:r>
                <a:rPr lang="fr-FR" sz="2000" b="1" baseline="0" dirty="0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 de Vie du Bois </a:t>
              </a:r>
              <a:r>
                <a:rPr lang="fr-FR" sz="2000" b="1" baseline="0" dirty="0" err="1" smtClean="0">
                  <a:solidFill>
                    <a:srgbClr val="006699"/>
                  </a:solidFill>
                  <a:latin typeface="Century Gothic" panose="020B0502020202020204" pitchFamily="34" charset="0"/>
                </a:rPr>
                <a:t>Mocqua</a:t>
              </a:r>
              <a:endParaRPr lang="fr-FR" sz="2000" b="1" dirty="0" smtClean="0">
                <a:solidFill>
                  <a:srgbClr val="006699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4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63271" y="445711"/>
            <a:ext cx="1003150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La Vie Quotidienne </a:t>
            </a:r>
          </a:p>
          <a:p>
            <a:pPr algn="ctr"/>
            <a:r>
              <a:rPr lang="fr-FR" sz="5400" b="1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au Bois </a:t>
            </a:r>
            <a:r>
              <a:rPr lang="fr-FR" sz="5400" b="1" dirty="0" err="1" smtClean="0">
                <a:solidFill>
                  <a:srgbClr val="006699"/>
                </a:solidFill>
                <a:latin typeface="Century Gothic" panose="020B0502020202020204" pitchFamily="34" charset="0"/>
              </a:rPr>
              <a:t>Mocqua</a:t>
            </a:r>
            <a:endParaRPr lang="fr-FR" sz="5400" b="1" dirty="0" smtClean="0">
              <a:solidFill>
                <a:srgbClr val="006699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SEPTEMBRE </a:t>
            </a:r>
            <a:r>
              <a:rPr lang="fr-FR" sz="2800" dirty="0" smtClean="0">
                <a:solidFill>
                  <a:srgbClr val="006699"/>
                </a:solidFill>
                <a:latin typeface="Century Gothic" panose="020B0502020202020204" pitchFamily="34" charset="0"/>
              </a:rPr>
              <a:t>2021</a:t>
            </a:r>
          </a:p>
          <a:p>
            <a:pPr lvl="0"/>
            <a:endParaRPr lang="fr-FR" sz="800" dirty="0" smtClean="0">
              <a:solidFill>
                <a:srgbClr val="7D7D7D"/>
              </a:solidFill>
              <a:latin typeface="Muli-Regular"/>
            </a:endParaRP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pPr lvl="0"/>
            <a:endParaRPr lang="fr-FR" dirty="0">
              <a:solidFill>
                <a:srgbClr val="7D7D7D"/>
              </a:solidFill>
              <a:latin typeface="Muli-Regular"/>
            </a:endParaRPr>
          </a:p>
          <a:p>
            <a:pPr lvl="0"/>
            <a:endParaRPr lang="fr-FR" dirty="0" smtClean="0">
              <a:solidFill>
                <a:srgbClr val="7D7D7D"/>
              </a:solidFill>
              <a:latin typeface="Muli-Regular"/>
            </a:endParaRPr>
          </a:p>
          <a:p>
            <a:pPr lvl="0"/>
            <a:endParaRPr lang="fr-FR" dirty="0">
              <a:solidFill>
                <a:srgbClr val="7D7D7D"/>
              </a:solidFill>
              <a:latin typeface="Muli-Regular"/>
            </a:endParaRPr>
          </a:p>
          <a:p>
            <a:pPr lvl="0"/>
            <a:r>
              <a:rPr lang="fr-FR" dirty="0" smtClean="0">
                <a:solidFill>
                  <a:srgbClr val="7D7D7D"/>
                </a:solidFill>
                <a:latin typeface="Muli-Regular"/>
              </a:rPr>
              <a:t>Les </a:t>
            </a:r>
            <a:r>
              <a:rPr lang="fr-FR" dirty="0">
                <a:solidFill>
                  <a:srgbClr val="7D7D7D"/>
                </a:solidFill>
                <a:latin typeface="Muli-Regular"/>
              </a:rPr>
              <a:t>activités sont programmées du lundi au vendredi de 10h00 à 18h00</a:t>
            </a:r>
            <a:r>
              <a:rPr lang="fr-FR" dirty="0" smtClean="0">
                <a:solidFill>
                  <a:srgbClr val="7D7D7D"/>
                </a:solidFill>
                <a:latin typeface="Muli-Regular"/>
              </a:rPr>
              <a:t>.</a:t>
            </a:r>
          </a:p>
          <a:p>
            <a:pPr lvl="0"/>
            <a:endParaRPr lang="fr-FR" dirty="0">
              <a:solidFill>
                <a:srgbClr val="7D7D7D"/>
              </a:solidFill>
              <a:latin typeface="Muli-Regular"/>
            </a:endParaRPr>
          </a:p>
          <a:p>
            <a:pPr lvl="0"/>
            <a:r>
              <a:rPr lang="fr-FR" dirty="0">
                <a:solidFill>
                  <a:srgbClr val="7D7D7D"/>
                </a:solidFill>
                <a:latin typeface="Muli-Regular"/>
              </a:rPr>
              <a:t>Elles sont proposées en petits groupes ou individuellement.</a:t>
            </a:r>
          </a:p>
          <a:p>
            <a:pPr lvl="0"/>
            <a:endParaRPr lang="fr-FR" sz="800" b="1" dirty="0" smtClean="0">
              <a:solidFill>
                <a:srgbClr val="006699"/>
              </a:solidFill>
              <a:latin typeface="Muli-Regular"/>
            </a:endParaRPr>
          </a:p>
          <a:p>
            <a:pPr lvl="0"/>
            <a:endParaRPr lang="fr-FR" sz="2000" b="1" dirty="0">
              <a:solidFill>
                <a:srgbClr val="006699"/>
              </a:solidFill>
              <a:latin typeface="Muli-Regular"/>
            </a:endParaRPr>
          </a:p>
          <a:p>
            <a:pPr lvl="0"/>
            <a:endParaRPr lang="fr-FR" sz="2400" b="1" dirty="0" smtClean="0">
              <a:solidFill>
                <a:srgbClr val="E01E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739" y="569010"/>
            <a:ext cx="101082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Sortie </a:t>
            </a:r>
            <a:r>
              <a:rPr lang="fr-FR" sz="2000" b="1" dirty="0" smtClean="0">
                <a:solidFill>
                  <a:srgbClr val="006699"/>
                </a:solidFill>
                <a:latin typeface="Muli-Regular"/>
              </a:rPr>
              <a:t>au Puy du Fou :</a:t>
            </a:r>
            <a:endParaRPr lang="fr-FR" sz="2000" b="1" dirty="0" smtClean="0">
              <a:solidFill>
                <a:srgbClr val="006699"/>
              </a:solidFill>
              <a:latin typeface="Muli-Regular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A la demande des résidents, plusieurs sorties au Puy du Fou vont être mises en place avant la fermeture du parc pour la saison.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Une première sortie s’est déroulée le 9 septembre avec 6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résidents, la suivante,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le 1</a:t>
            </a:r>
            <a:r>
              <a:rPr lang="fr-FR" baseline="30000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 octobre. 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32" y="2436353"/>
            <a:ext cx="3265549" cy="24508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716" y="2436353"/>
            <a:ext cx="3267739" cy="24508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758" y="2436353"/>
            <a:ext cx="3237257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843" y="204831"/>
            <a:ext cx="1017754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Après-midi chants et danses :</a:t>
            </a:r>
            <a:endParaRPr lang="fr-FR" sz="2000" dirty="0">
              <a:solidFill>
                <a:srgbClr val="0070C0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 10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septembre,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« Angélique et Thierry » sont venus animer l’après-midi des résidents.</a:t>
            </a:r>
          </a:p>
          <a:p>
            <a:pPr algn="just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Certains ont chanté, d’autres ont dansé, d’autres ont regardé, et tous ont bien profité de ce moment.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100" y="1435937"/>
            <a:ext cx="3452186" cy="25874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2" y="1435936"/>
            <a:ext cx="3452150" cy="25874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100" y="4163066"/>
            <a:ext cx="3452186" cy="25908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02" y="4172752"/>
            <a:ext cx="3446053" cy="25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87" y="286133"/>
            <a:ext cx="4824639" cy="36208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16" y="2953135"/>
            <a:ext cx="5007719" cy="37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844" y="71827"/>
            <a:ext cx="101692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Sortie pêche :</a:t>
            </a:r>
            <a:endParaRPr lang="fr-FR" sz="2000" dirty="0">
              <a:solidFill>
                <a:srgbClr val="0070C0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Sortie pêche à la Tour 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Moricq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le 14 septembre.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6 résidents présents ont tous pêché au moins un poisson. Toutes les prises ont ensuite été remises à l’eau.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36" y="1475406"/>
            <a:ext cx="3176291" cy="23776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557" y="1475406"/>
            <a:ext cx="3145809" cy="23593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06" y="1475406"/>
            <a:ext cx="3206774" cy="24081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215" y="4076393"/>
            <a:ext cx="3567192" cy="26765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348" y="4083373"/>
            <a:ext cx="3559446" cy="26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56" y="1442421"/>
            <a:ext cx="5809841" cy="4359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0764" y="1307469"/>
            <a:ext cx="415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Muli-Regular"/>
              </a:rPr>
              <a:t>Nouveau membre du personnel </a:t>
            </a:r>
            <a:r>
              <a:rPr lang="fr-FR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1214" y="1855202"/>
            <a:ext cx="4031198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Marie Pereira vient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d’arriver,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sur la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structure,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sur un nouveau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poste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« Educatrice Spécialisée 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Originaire de Normandie, elle a occupé plusieurs postes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d’éducatrice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avec des personnes en situation de handicap (enfants et adultes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Elle est à votre écoute et à votre disposition pour tous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renseignements au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02 51 28 34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81.</a:t>
            </a: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4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935" y="428179"/>
            <a:ext cx="923461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u="sng" dirty="0" smtClean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PLANIFICATION </a:t>
            </a:r>
            <a:r>
              <a:rPr lang="fr-FR" sz="2000" b="1" u="sng" dirty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D’ACTIVITES POUR LE MOIS </a:t>
            </a:r>
            <a:r>
              <a:rPr lang="fr-FR" sz="2000" b="1" u="sng" dirty="0" smtClean="0">
                <a:solidFill>
                  <a:srgbClr val="006699"/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D’OCTOBRE</a:t>
            </a:r>
            <a:endParaRPr lang="fr-FR" sz="2000" dirty="0">
              <a:solidFill>
                <a:srgbClr val="006699"/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dirty="0" smtClean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activités peuvent être modifiées en fonction de la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météo.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visios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 sont programmées en fonction des demandes des résidents et des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Muli-Regular"/>
                <a:ea typeface="Calibri" panose="020F0502020204030204" pitchFamily="34" charset="0"/>
                <a:cs typeface="Times New Roman" panose="02020603050405020304" pitchFamily="18" charset="0"/>
              </a:rPr>
              <a:t>familles.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 smtClean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</a:t>
            </a:r>
            <a:r>
              <a:rPr lang="fr-FR" baseline="30000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activités sportives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jardinage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- 5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randonnée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- 6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achats vêtements à la Roche sur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Muli-Regular"/>
              </a:rPr>
              <a:t>Y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on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sport « Osez bouger » et sortie pour faire du « char à voile »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- 9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sortie journée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- 11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activités sportives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- 12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poterie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- 13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soins esthétiques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- 15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jeux de société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mosaïques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- 19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cuisine pour 5 résidents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- 22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sortie pour faire du « char à voile »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- 25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récup papiers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- 26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jeux de société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- 27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panneau images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- 28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 : soins esthétiques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Veillées  « crêpes » 2 et 9 octobre, et « soupe à l’oignons » 16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, 23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Muli-Regular"/>
              </a:rPr>
              <a:t>et 30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Muli-Regular"/>
              </a:rPr>
              <a:t>octobre.</a:t>
            </a:r>
            <a:endParaRPr lang="fr-FR" dirty="0">
              <a:solidFill>
                <a:schemeClr val="bg1">
                  <a:lumMod val="50000"/>
                </a:schemeClr>
              </a:solidFill>
              <a:latin typeface="Muli-Regular"/>
            </a:endParaRPr>
          </a:p>
          <a:p>
            <a:pPr algn="just">
              <a:spcAft>
                <a:spcPts val="0"/>
              </a:spcAft>
            </a:pPr>
            <a:endParaRPr lang="fr-FR" sz="1200" dirty="0">
              <a:solidFill>
                <a:schemeClr val="bg1">
                  <a:lumMod val="50000"/>
                </a:schemeClr>
              </a:solidFill>
              <a:latin typeface="Muli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08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113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Muli-Regular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CHD Vendee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OIRY Angèle</dc:creator>
  <cp:lastModifiedBy>GAUTIER Gwladys</cp:lastModifiedBy>
  <cp:revision>124</cp:revision>
  <cp:lastPrinted>2021-02-17T08:42:55Z</cp:lastPrinted>
  <dcterms:created xsi:type="dcterms:W3CDTF">2020-10-05T12:28:51Z</dcterms:created>
  <dcterms:modified xsi:type="dcterms:W3CDTF">2021-10-04T13:51:11Z</dcterms:modified>
</cp:coreProperties>
</file>