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1E71"/>
    <a:srgbClr val="006699"/>
    <a:srgbClr val="FF6699"/>
    <a:srgbClr val="CC0066"/>
    <a:srgbClr val="B17ED8"/>
    <a:srgbClr val="F4E73E"/>
    <a:srgbClr val="EECF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11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D9843-916D-4CFB-8DAD-28337194BBD3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FD3E4-A45B-4FEA-BBDA-5B605084B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99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7A246-9769-4387-A0D6-C09AA5767D3B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76A4A-0D85-425B-B3E8-7125F9812D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13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-1" y="0"/>
            <a:ext cx="1786468" cy="6858000"/>
            <a:chOff x="-1" y="0"/>
            <a:chExt cx="1786468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786467" cy="685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99" y="5335429"/>
              <a:ext cx="1278467" cy="1278467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029" y="314958"/>
              <a:ext cx="1012408" cy="1621818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-1" y="3075057"/>
              <a:ext cx="17864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EHPAD</a:t>
              </a:r>
            </a:p>
            <a:p>
              <a:pPr algn="ctr"/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Pierre</a:t>
              </a:r>
              <a:r>
                <a:rPr lang="fr-FR" sz="2000" b="1" baseline="0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 Martin</a:t>
              </a:r>
              <a:endParaRPr lang="fr-FR" sz="2000" b="1" dirty="0" smtClean="0">
                <a:solidFill>
                  <a:srgbClr val="006699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7858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223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765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93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729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40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28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35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15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56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02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99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50AA5-ED54-4264-BAD1-A2C8C3D96000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0C257-2C6D-4554-AACF-EDD0B76D5704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-1" y="0"/>
            <a:ext cx="1786468" cy="6858000"/>
            <a:chOff x="-1" y="0"/>
            <a:chExt cx="1786468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786467" cy="685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99" y="5335429"/>
              <a:ext cx="1278467" cy="1278467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029" y="314958"/>
              <a:ext cx="1012408" cy="1621818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-1" y="3075057"/>
              <a:ext cx="17864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EHPAD</a:t>
              </a:r>
            </a:p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Pierre Martin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342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20686-C938-486B-A104-BC1A0234D4A5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4B8D7-2CB1-40E8-9910-493914B19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82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963271" y="445711"/>
            <a:ext cx="100315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006699"/>
                </a:solidFill>
                <a:latin typeface="Century Gothic" panose="020B0502020202020204" pitchFamily="34" charset="0"/>
              </a:rPr>
              <a:t>La Vie Quotidienne </a:t>
            </a:r>
          </a:p>
          <a:p>
            <a:pPr algn="ctr"/>
            <a:r>
              <a:rPr lang="fr-FR" sz="5400" b="1" dirty="0" smtClean="0">
                <a:solidFill>
                  <a:srgbClr val="006699"/>
                </a:solidFill>
                <a:latin typeface="Century Gothic" panose="020B0502020202020204" pitchFamily="34" charset="0"/>
              </a:rPr>
              <a:t>à l’EHPAD Pierre Martin</a:t>
            </a:r>
            <a:endParaRPr lang="fr-FR" sz="5400" b="1" dirty="0" smtClean="0">
              <a:solidFill>
                <a:srgbClr val="006699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2800" dirty="0" smtClean="0">
                <a:solidFill>
                  <a:srgbClr val="006699"/>
                </a:solidFill>
                <a:latin typeface="Century Gothic" panose="020B0502020202020204" pitchFamily="34" charset="0"/>
              </a:rPr>
              <a:t>Février 2021</a:t>
            </a:r>
          </a:p>
          <a:p>
            <a:pPr lvl="0"/>
            <a:endParaRPr lang="fr-FR" dirty="0" smtClean="0">
              <a:solidFill>
                <a:srgbClr val="7D7D7D"/>
              </a:solidFill>
              <a:latin typeface="Muli-Regular"/>
            </a:endParaRPr>
          </a:p>
          <a:p>
            <a:pPr lvl="0" algn="just"/>
            <a:r>
              <a:rPr lang="fr-FR" dirty="0" smtClean="0">
                <a:solidFill>
                  <a:srgbClr val="7D7D7D"/>
                </a:solidFill>
                <a:latin typeface="Muli-Regular"/>
              </a:rPr>
              <a:t>Les résidents sont restés confinés pendant 15 jours, mais malgré cela, ils ont pu avoir, individuellement, des activités adaptées à leurs besoins ou leurs envies.</a:t>
            </a:r>
            <a:endParaRPr lang="fr-FR" dirty="0">
              <a:solidFill>
                <a:srgbClr val="7D7D7D"/>
              </a:solidFill>
              <a:latin typeface="Muli-Regular"/>
            </a:endParaRPr>
          </a:p>
          <a:p>
            <a:pPr lvl="0"/>
            <a:endParaRPr lang="fr-FR" sz="2000" b="1" dirty="0" smtClean="0">
              <a:solidFill>
                <a:srgbClr val="006699"/>
              </a:solidFill>
              <a:latin typeface="Muli-Regular"/>
            </a:endParaRPr>
          </a:p>
        </p:txBody>
      </p:sp>
      <p:pic>
        <p:nvPicPr>
          <p:cNvPr id="4" name="Image 3" descr="C:\Users\02991560\Desktop\site internet\confinement 2\20210212_14421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21" y="3762713"/>
            <a:ext cx="2073275" cy="2764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:\Users\02991560\Desktop\site internet\confinement 2\20210221_14025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345" y="3762713"/>
            <a:ext cx="2078355" cy="2771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C:\Users\02991560\Desktop\site internet\confinement 2\20210212_13594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848" y="3700801"/>
            <a:ext cx="2176780" cy="2901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7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:\Users\02991560\Desktop\site internet\confinement 2\20210212_13462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899" y="1843587"/>
            <a:ext cx="2181860" cy="2909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C:\Users\02991560\Desktop\site internet\confinement 2\confinement 2\IMG_87351(1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399" y="1843587"/>
            <a:ext cx="2141189" cy="2909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72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6669" y="783771"/>
            <a:ext cx="9349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Muli-Regular"/>
              </a:rPr>
              <a:t>La résidence a développé les appels </a:t>
            </a:r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  <a:latin typeface="Muli-Regular"/>
              </a:rPr>
              <a:t>visios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Muli-Regular"/>
              </a:rPr>
              <a:t> et les RDV téléphoniques pour garder le lien avec les familles. </a:t>
            </a:r>
            <a:endParaRPr lang="fr-FR" dirty="0">
              <a:solidFill>
                <a:schemeClr val="bg1">
                  <a:lumMod val="65000"/>
                </a:schemeClr>
              </a:solidFill>
              <a:latin typeface="Muli-Regular"/>
            </a:endParaRPr>
          </a:p>
        </p:txBody>
      </p:sp>
      <p:pic>
        <p:nvPicPr>
          <p:cNvPr id="7" name="Image 6" descr="C:\Users\02991560\Desktop\site internet\confinement 2\20210220_15021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0" y="2822477"/>
            <a:ext cx="2817171" cy="3596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C:\Users\02991560\Desktop\site internet\confinement 2\confinement 2\IMG_87341(1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45" y="2822477"/>
            <a:ext cx="2621170" cy="3628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C:\Users\02991560\Desktop\site internet\confinement 2\confinement 2\IMG_87371(1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808" y="2756571"/>
            <a:ext cx="2615649" cy="36628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6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2612" y="502594"/>
            <a:ext cx="89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Muli-Regular"/>
              </a:rPr>
              <a:t>Sans oublier Mardi Gras, les résidents ont pu manger des crêpes.</a:t>
            </a:r>
            <a:endParaRPr lang="fr-FR" dirty="0">
              <a:solidFill>
                <a:schemeClr val="bg1">
                  <a:lumMod val="65000"/>
                </a:schemeClr>
              </a:solidFill>
              <a:latin typeface="Muli-Regular"/>
            </a:endParaRPr>
          </a:p>
        </p:txBody>
      </p:sp>
      <p:pic>
        <p:nvPicPr>
          <p:cNvPr id="7" name="Image 6" descr="C:\Users\02991560\Desktop\site internet\confinement 2\20210215_15105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564" y="2196821"/>
            <a:ext cx="4799550" cy="3205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918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5544</TotalTime>
  <Words>71</Words>
  <Application>Microsoft Office PowerPoint</Application>
  <PresentationFormat>Grand écran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Muli-Regular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</vt:vector>
  </TitlesOfParts>
  <Company>CHD Vendee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OIRY Angèle</dc:creator>
  <cp:lastModifiedBy>GAUTIER Gwladys</cp:lastModifiedBy>
  <cp:revision>83</cp:revision>
  <cp:lastPrinted>2021-02-17T08:42:55Z</cp:lastPrinted>
  <dcterms:created xsi:type="dcterms:W3CDTF">2020-10-05T12:28:51Z</dcterms:created>
  <dcterms:modified xsi:type="dcterms:W3CDTF">2021-03-15T14:41:01Z</dcterms:modified>
</cp:coreProperties>
</file>