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</p:sldMasterIdLst>
  <p:notesMasterIdLst>
    <p:notesMasterId r:id="rId14"/>
  </p:notesMasterIdLst>
  <p:handoutMasterIdLst>
    <p:handoutMasterId r:id="rId15"/>
  </p:handoutMasterIdLst>
  <p:sldIdLst>
    <p:sldId id="256" r:id="rId3"/>
    <p:sldId id="257" r:id="rId4"/>
    <p:sldId id="258" r:id="rId5"/>
    <p:sldId id="259" r:id="rId6"/>
    <p:sldId id="261" r:id="rId7"/>
    <p:sldId id="263" r:id="rId8"/>
    <p:sldId id="260" r:id="rId9"/>
    <p:sldId id="264" r:id="rId10"/>
    <p:sldId id="265" r:id="rId11"/>
    <p:sldId id="266" r:id="rId12"/>
    <p:sldId id="267" r:id="rId13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1E71"/>
    <a:srgbClr val="006699"/>
    <a:srgbClr val="FF6699"/>
    <a:srgbClr val="CC0066"/>
    <a:srgbClr val="B17ED8"/>
    <a:srgbClr val="F4E73E"/>
    <a:srgbClr val="EECF1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 autoAdjust="0"/>
  </p:normalViewPr>
  <p:slideViewPr>
    <p:cSldViewPr snapToGrid="0">
      <p:cViewPr varScale="1">
        <p:scale>
          <a:sx n="115" d="100"/>
          <a:sy n="115" d="100"/>
        </p:scale>
        <p:origin x="372" y="10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11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6D9843-916D-4CFB-8DAD-28337194BBD3}" type="datetimeFigureOut">
              <a:rPr lang="fr-FR" smtClean="0"/>
              <a:t>10/09/2021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1FD3E4-A45B-4FEA-BBDA-5B605084B39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23996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17A246-9769-4387-A0D6-C09AA5767D3B}" type="datetimeFigureOut">
              <a:rPr lang="fr-FR" smtClean="0"/>
              <a:t>10/09/2021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A76A4A-0D85-425B-B3E8-7125F9812DE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0132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e 6"/>
          <p:cNvGrpSpPr/>
          <p:nvPr userDrawn="1"/>
        </p:nvGrpSpPr>
        <p:grpSpPr>
          <a:xfrm>
            <a:off x="-1" y="0"/>
            <a:ext cx="1786468" cy="6858000"/>
            <a:chOff x="-1" y="0"/>
            <a:chExt cx="1786468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786467" cy="6858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9" y="5335429"/>
              <a:ext cx="1278467" cy="1278467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29" y="314958"/>
              <a:ext cx="1012408" cy="1621818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-1" y="3075057"/>
              <a:ext cx="17864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EHPAD</a:t>
              </a:r>
            </a:p>
            <a:p>
              <a:pPr algn="ctr"/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Pierre</a:t>
              </a:r>
              <a:r>
                <a:rPr lang="fr-FR" sz="2000" b="1" baseline="0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 Martin</a:t>
              </a:r>
              <a:endParaRPr lang="fr-FR" sz="2000" b="1" dirty="0" smtClean="0">
                <a:solidFill>
                  <a:srgbClr val="006699"/>
                </a:solidFill>
                <a:latin typeface="Century Gothic" panose="020B0502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858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10/09/2021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2967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10/09/2021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792233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10/09/2021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81765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10/09/2021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129371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47290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10/09/2021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54008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10/09/2021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3286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10/09/2021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4354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10/09/2021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11581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10/09/2021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25565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10/09/2021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6029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E20686-C938-486B-A104-BC1A0234D4A5}" type="datetimeFigureOut">
              <a:rPr lang="fr-FR" smtClean="0"/>
              <a:t>10/09/2021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569951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FR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50AA5-ED54-4264-BAD1-A2C8C3D96000}" type="datetimeFigureOut">
              <a:rPr lang="fr-FR" smtClean="0"/>
              <a:t>10/09/2021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50C257-2C6D-4554-AACF-EDD0B76D5704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e 6"/>
          <p:cNvGrpSpPr/>
          <p:nvPr userDrawn="1"/>
        </p:nvGrpSpPr>
        <p:grpSpPr>
          <a:xfrm>
            <a:off x="-1" y="0"/>
            <a:ext cx="1786468" cy="6858000"/>
            <a:chOff x="-1" y="0"/>
            <a:chExt cx="1786468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1786467" cy="6858000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99" y="5335429"/>
              <a:ext cx="1278467" cy="1278467"/>
            </a:xfrm>
            <a:prstGeom prst="rect">
              <a:avLst/>
            </a:prstGeom>
          </p:spPr>
        </p:pic>
        <p:pic>
          <p:nvPicPr>
            <p:cNvPr id="10" name="Imag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029" y="314958"/>
              <a:ext cx="1012408" cy="1621818"/>
            </a:xfrm>
            <a:prstGeom prst="rect">
              <a:avLst/>
            </a:prstGeom>
          </p:spPr>
        </p:pic>
        <p:sp>
          <p:nvSpPr>
            <p:cNvPr id="11" name="ZoneTexte 10"/>
            <p:cNvSpPr txBox="1"/>
            <p:nvPr/>
          </p:nvSpPr>
          <p:spPr>
            <a:xfrm>
              <a:off x="-1" y="3075057"/>
              <a:ext cx="178646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EHPAD</a:t>
              </a: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2000" b="1" dirty="0" smtClean="0">
                  <a:solidFill>
                    <a:srgbClr val="006699"/>
                  </a:solidFill>
                  <a:latin typeface="Century Gothic" panose="020B0502020202020204" pitchFamily="34" charset="0"/>
                </a:rPr>
                <a:t>Pierre Martin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34204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E20686-C938-486B-A104-BC1A0234D4A5}" type="datetimeFigureOut">
              <a:rPr lang="fr-FR" smtClean="0"/>
              <a:t>10/09/2021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04B8D7-2CB1-40E8-9910-493914B19ED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488264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1963271" y="445711"/>
            <a:ext cx="10031506" cy="27699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5400" b="1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La Vie Quotidienne </a:t>
            </a:r>
          </a:p>
          <a:p>
            <a:pPr algn="ctr"/>
            <a:r>
              <a:rPr lang="fr-FR" sz="5400" b="1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à l’EHPAD Pierre Martin</a:t>
            </a:r>
          </a:p>
          <a:p>
            <a:pPr algn="ctr"/>
            <a:r>
              <a:rPr lang="fr-FR" sz="2800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AOUT </a:t>
            </a:r>
            <a:r>
              <a:rPr lang="fr-FR" sz="2800" dirty="0" smtClean="0">
                <a:solidFill>
                  <a:srgbClr val="006699"/>
                </a:solidFill>
                <a:latin typeface="Century Gothic" panose="020B0502020202020204" pitchFamily="34" charset="0"/>
              </a:rPr>
              <a:t>2021</a:t>
            </a:r>
          </a:p>
          <a:p>
            <a:pPr lvl="0"/>
            <a:endParaRPr lang="fr-FR" dirty="0" smtClean="0">
              <a:solidFill>
                <a:srgbClr val="7D7D7D"/>
              </a:solidFill>
              <a:latin typeface="Muli-Regular"/>
            </a:endParaRPr>
          </a:p>
          <a:p>
            <a:pPr lvl="0"/>
            <a:endParaRPr lang="fr-FR" sz="2000" b="1" dirty="0" smtClean="0">
              <a:solidFill>
                <a:srgbClr val="006699"/>
              </a:solidFill>
              <a:latin typeface="Muli-Regular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97682" y="3895106"/>
            <a:ext cx="38473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Les boîtes aux lettres pour les résidents du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rez-de-chaussée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(et décorées par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eux-mêmes),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ont été mises en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  <a:ea typeface="Calibri" panose="020F0502020204030204" pitchFamily="34" charset="0"/>
                <a:cs typeface="Times New Roman" panose="02020603050405020304" pitchFamily="18" charset="0"/>
              </a:rPr>
              <a:t>place.</a:t>
            </a: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9024" y="2938877"/>
            <a:ext cx="4582562" cy="349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789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12823" y="0"/>
            <a:ext cx="3031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Le goûter des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anniversaires</a:t>
            </a: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3344" y="369453"/>
            <a:ext cx="4223330" cy="317195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4157" y="3672650"/>
            <a:ext cx="4192517" cy="313996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15448" y="369332"/>
            <a:ext cx="4229432" cy="317207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5448" y="3672650"/>
            <a:ext cx="4229432" cy="3172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3907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5805" y="1323016"/>
            <a:ext cx="5832549" cy="436815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46721" y="950964"/>
            <a:ext cx="3834193" cy="511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630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817633" y="3467027"/>
            <a:ext cx="28905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Après-midi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jeux de société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8707" y="217145"/>
            <a:ext cx="2408129" cy="3218967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7391" y="217145"/>
            <a:ext cx="4280067" cy="3218967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6438" y="3640844"/>
            <a:ext cx="2267909" cy="3017782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6281" y="3836359"/>
            <a:ext cx="3861110" cy="2899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72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8628" y="730580"/>
            <a:ext cx="1018120" cy="4572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021383" y="193563"/>
            <a:ext cx="48526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Création des drapeaux des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Jeux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Olympiques</a:t>
            </a: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1383" y="1700115"/>
            <a:ext cx="5166225" cy="387467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2414" y="730580"/>
            <a:ext cx="4353098" cy="5813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62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65964" y="260065"/>
            <a:ext cx="22493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Les ateliers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création</a:t>
            </a:r>
            <a:endParaRPr lang="fr-FR" dirty="0">
              <a:solidFill>
                <a:schemeClr val="bg1">
                  <a:lumMod val="50000"/>
                </a:schemeClr>
              </a:solidFill>
              <a:latin typeface="Muli-Regular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437" y="1423593"/>
            <a:ext cx="4636881" cy="3489229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1615" y="1423593"/>
            <a:ext cx="4649285" cy="348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84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8717" y="1344175"/>
            <a:ext cx="5811618" cy="436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8013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866635" y="251752"/>
            <a:ext cx="5583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>
                <a:solidFill>
                  <a:schemeClr val="bg1">
                    <a:lumMod val="50000"/>
                  </a:schemeClr>
                </a:solidFill>
                <a:latin typeface="Muli-Regular"/>
              </a:rPr>
              <a:t>Rikitta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 rend visite aux résidents dans leurs chambres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6306" y="1011485"/>
            <a:ext cx="4245440" cy="565482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71871" y="982170"/>
            <a:ext cx="4282571" cy="5684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1243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5101" y="590866"/>
            <a:ext cx="4372898" cy="583659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555" y="590866"/>
            <a:ext cx="4375086" cy="5836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068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42954" y="517759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1ères sorties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0889" y="1114491"/>
            <a:ext cx="3989670" cy="531956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3393" y="101534"/>
            <a:ext cx="4457626" cy="333993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3393" y="3441467"/>
            <a:ext cx="4457626" cy="3336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7859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4385" y="235127"/>
            <a:ext cx="286488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Les 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  <a:latin typeface="Muli-Regular"/>
              </a:rPr>
              <a:t>anniversaires </a:t>
            </a:r>
            <a:r>
              <a:rPr lang="fr-FR" dirty="0">
                <a:solidFill>
                  <a:schemeClr val="bg1">
                    <a:lumMod val="50000"/>
                  </a:schemeClr>
                </a:solidFill>
                <a:latin typeface="Muli-Regular"/>
              </a:rPr>
              <a:t>du mois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3068" y="917892"/>
            <a:ext cx="4272547" cy="5696731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7227" y="917892"/>
            <a:ext cx="4269015" cy="5696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13931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5613</TotalTime>
  <Words>61</Words>
  <Application>Microsoft Office PowerPoint</Application>
  <PresentationFormat>Grand écran</PresentationFormat>
  <Paragraphs>11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11</vt:i4>
      </vt:variant>
    </vt:vector>
  </HeadingPairs>
  <TitlesOfParts>
    <vt:vector size="19" baseType="lpstr">
      <vt:lpstr>Arial</vt:lpstr>
      <vt:lpstr>Calibri</vt:lpstr>
      <vt:lpstr>Calibri Light</vt:lpstr>
      <vt:lpstr>Century Gothic</vt:lpstr>
      <vt:lpstr>Muli-Regular</vt:lpstr>
      <vt:lpstr>Times New Roman</vt:lpstr>
      <vt:lpstr>Thème Office</vt:lpstr>
      <vt:lpstr>Conception personnalisée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>CHD Vendee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OIRY Angèle</dc:creator>
  <cp:lastModifiedBy>GAUTIER Gwladys</cp:lastModifiedBy>
  <cp:revision>121</cp:revision>
  <cp:lastPrinted>2021-02-17T08:42:55Z</cp:lastPrinted>
  <dcterms:created xsi:type="dcterms:W3CDTF">2020-10-05T12:28:51Z</dcterms:created>
  <dcterms:modified xsi:type="dcterms:W3CDTF">2021-09-10T12:27:45Z</dcterms:modified>
</cp:coreProperties>
</file>