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1"/>
  </p:notesMasterIdLst>
  <p:handoutMasterIdLst>
    <p:handoutMasterId r:id="rId12"/>
  </p:handoutMasterIdLst>
  <p:sldIdLst>
    <p:sldId id="256" r:id="rId3"/>
    <p:sldId id="257" r:id="rId4"/>
    <p:sldId id="258" r:id="rId5"/>
    <p:sldId id="259" r:id="rId6"/>
    <p:sldId id="261" r:id="rId7"/>
    <p:sldId id="263" r:id="rId8"/>
    <p:sldId id="260" r:id="rId9"/>
    <p:sldId id="264" r:id="rId1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7A246-9769-4387-A0D6-C09AA5767D3B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76A4A-0D85-425B-B3E8-7125F9812D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3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Martin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6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22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76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40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28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15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99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 Martin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0686-C938-486B-A104-BC1A0234D4A5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82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smtClean="0">
                <a:solidFill>
                  <a:srgbClr val="006699"/>
                </a:solidFill>
                <a:latin typeface="Century Gothic" panose="020B0502020202020204" pitchFamily="34" charset="0"/>
              </a:rPr>
              <a:t>à l’EHPAD Pierre Martin</a:t>
            </a:r>
          </a:p>
          <a:p>
            <a:pPr algn="ctr"/>
            <a:r>
              <a:rPr lang="fr-FR" sz="2800" smtClean="0">
                <a:solidFill>
                  <a:srgbClr val="006699"/>
                </a:solidFill>
                <a:latin typeface="Century Gothic" panose="020B0502020202020204" pitchFamily="34" charset="0"/>
              </a:rPr>
              <a:t>JUILLET 2021</a:t>
            </a:r>
          </a:p>
          <a:p>
            <a:pPr lvl="0"/>
            <a:endParaRPr lang="fr-FR" smtClean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sz="2000" b="1" dirty="0" smtClean="0">
              <a:solidFill>
                <a:srgbClr val="006699"/>
              </a:solidFill>
              <a:latin typeface="Muli-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8165" y="4345985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Atelier jeu de mémoire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662" y="2984524"/>
            <a:ext cx="4804381" cy="35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33718" y="0"/>
            <a:ext cx="7289175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On utilise les fruits de saison : réalisation d’un gâteau à la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pêche.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525" y="383823"/>
            <a:ext cx="4157780" cy="31204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59" y="383823"/>
            <a:ext cx="4157734" cy="31204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525" y="3637799"/>
            <a:ext cx="4157780" cy="31183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77" y="3637798"/>
            <a:ext cx="2338751" cy="31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000" y="329298"/>
            <a:ext cx="3051102" cy="40681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162" y="2255520"/>
            <a:ext cx="3059084" cy="40787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307" y="309997"/>
            <a:ext cx="3065577" cy="40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9354" y="108431"/>
            <a:ext cx="53014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Bonne adaptation de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Riquitta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… vive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b="1" dirty="0" err="1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calins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95" y="850271"/>
            <a:ext cx="2835285" cy="37803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306" y="1772983"/>
            <a:ext cx="2835285" cy="37803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18" y="2911827"/>
            <a:ext cx="2839448" cy="378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2552" y="22434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Gym douce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552" y="669592"/>
            <a:ext cx="4928497" cy="36945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131" y="2992583"/>
            <a:ext cx="4998861" cy="37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4217" y="228001"/>
            <a:ext cx="9944793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Karaoké et danses pour le goûter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des anniversaires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du mois de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juillet.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glaces sorbets ont été très appréciées…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029" y="1601750"/>
            <a:ext cx="2871077" cy="38219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125" y="2424710"/>
            <a:ext cx="2861890" cy="38219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034" y="1601750"/>
            <a:ext cx="2825121" cy="37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63" y="2469319"/>
            <a:ext cx="3195500" cy="42638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16" y="1155907"/>
            <a:ext cx="3195500" cy="42638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769" y="141754"/>
            <a:ext cx="3197907" cy="42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99" y="1105469"/>
            <a:ext cx="3687894" cy="49136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851" y="1292679"/>
            <a:ext cx="6059571" cy="45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59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5597</TotalTime>
  <Words>51</Words>
  <Application>Microsoft Office PowerPoint</Application>
  <PresentationFormat>Grand écran</PresentationFormat>
  <Paragraphs>9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109</cp:revision>
  <cp:lastPrinted>2021-02-17T08:42:55Z</cp:lastPrinted>
  <dcterms:created xsi:type="dcterms:W3CDTF">2020-10-05T12:28:51Z</dcterms:created>
  <dcterms:modified xsi:type="dcterms:W3CDTF">2021-08-05T13:29:01Z</dcterms:modified>
</cp:coreProperties>
</file>