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20"/>
  </p:notesMasterIdLst>
  <p:handoutMasterIdLst>
    <p:handoutMasterId r:id="rId21"/>
  </p:handoutMasterIdLst>
  <p:sldIdLst>
    <p:sldId id="256" r:id="rId3"/>
    <p:sldId id="257" r:id="rId4"/>
    <p:sldId id="258" r:id="rId5"/>
    <p:sldId id="259" r:id="rId6"/>
    <p:sldId id="261" r:id="rId7"/>
    <p:sldId id="263" r:id="rId8"/>
    <p:sldId id="260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3" r:id="rId19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1E71"/>
    <a:srgbClr val="006699"/>
    <a:srgbClr val="FF6699"/>
    <a:srgbClr val="CC0066"/>
    <a:srgbClr val="B17ED8"/>
    <a:srgbClr val="F4E73E"/>
    <a:srgbClr val="EECF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 autoAdjust="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11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D9843-916D-4CFB-8DAD-28337194BBD3}" type="datetimeFigureOut">
              <a:rPr lang="fr-FR" smtClean="0"/>
              <a:t>01/07/2021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FD3E4-A45B-4FEA-BBDA-5B605084B3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3996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7A246-9769-4387-A0D6-C09AA5767D3B}" type="datetimeFigureOut">
              <a:rPr lang="fr-FR" smtClean="0"/>
              <a:t>01/07/2021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A76A4A-0D85-425B-B3E8-7125F9812D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0132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 userDrawn="1"/>
        </p:nvGrpSpPr>
        <p:grpSpPr>
          <a:xfrm>
            <a:off x="-1" y="0"/>
            <a:ext cx="1786468" cy="6858000"/>
            <a:chOff x="-1" y="0"/>
            <a:chExt cx="1786468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786467" cy="6858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9" y="5335429"/>
              <a:ext cx="1278467" cy="1278467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29" y="314958"/>
              <a:ext cx="1012408" cy="1621818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-1" y="3075057"/>
              <a:ext cx="17864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EHPAD</a:t>
              </a:r>
            </a:p>
            <a:p>
              <a:pPr algn="ctr"/>
              <a:r>
                <a:rPr lang="fr-FR" sz="2000" b="1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Pierre</a:t>
              </a:r>
              <a:r>
                <a:rPr lang="fr-FR" sz="2000" b="1" baseline="0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 Martin</a:t>
              </a:r>
              <a:endParaRPr lang="fr-FR" sz="2000" b="1" dirty="0" smtClean="0">
                <a:solidFill>
                  <a:srgbClr val="006699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7858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01/07/2021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2967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01/07/2021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92233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01/07/2021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1765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01/07/2021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937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729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01/07/2021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5400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01/07/2021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3286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01/07/2021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4354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01/07/2021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1158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01/07/2021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5565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01/07/2021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6029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01/07/2021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6995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50AA5-ED54-4264-BAD1-A2C8C3D96000}" type="datetimeFigureOut">
              <a:rPr lang="fr-FR" smtClean="0"/>
              <a:t>01/07/2021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0C257-2C6D-4554-AACF-EDD0B76D5704}" type="slidenum">
              <a:rPr lang="fr-FR" smtClean="0"/>
              <a:t>‹N°›</a:t>
            </a:fld>
            <a:endParaRPr lang="fr-FR"/>
          </a:p>
        </p:txBody>
      </p:sp>
      <p:grpSp>
        <p:nvGrpSpPr>
          <p:cNvPr id="7" name="Groupe 6"/>
          <p:cNvGrpSpPr/>
          <p:nvPr userDrawn="1"/>
        </p:nvGrpSpPr>
        <p:grpSpPr>
          <a:xfrm>
            <a:off x="-1" y="0"/>
            <a:ext cx="1786468" cy="6858000"/>
            <a:chOff x="-1" y="0"/>
            <a:chExt cx="1786468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786467" cy="6858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9" y="5335429"/>
              <a:ext cx="1278467" cy="1278467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29" y="314958"/>
              <a:ext cx="1012408" cy="1621818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-1" y="3075057"/>
              <a:ext cx="17864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000" b="1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EHPAD</a:t>
              </a:r>
            </a:p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000" b="1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Pierre Martin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3420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20686-C938-486B-A104-BC1A0234D4A5}" type="datetimeFigureOut">
              <a:rPr lang="fr-FR" smtClean="0"/>
              <a:t>01/07/2021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8826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963271" y="445711"/>
            <a:ext cx="1003150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 smtClean="0">
                <a:solidFill>
                  <a:srgbClr val="006699"/>
                </a:solidFill>
                <a:latin typeface="Century Gothic" panose="020B0502020202020204" pitchFamily="34" charset="0"/>
              </a:rPr>
              <a:t>La Vie Quotidienne </a:t>
            </a:r>
          </a:p>
          <a:p>
            <a:pPr algn="ctr"/>
            <a:r>
              <a:rPr lang="fr-FR" sz="5400" b="1" dirty="0" smtClean="0">
                <a:solidFill>
                  <a:srgbClr val="006699"/>
                </a:solidFill>
                <a:latin typeface="Century Gothic" panose="020B0502020202020204" pitchFamily="34" charset="0"/>
              </a:rPr>
              <a:t>à l’EHPAD Pierre Martin</a:t>
            </a:r>
          </a:p>
          <a:p>
            <a:pPr algn="ctr"/>
            <a:r>
              <a:rPr lang="fr-FR" sz="2800" dirty="0" smtClean="0">
                <a:solidFill>
                  <a:srgbClr val="006699"/>
                </a:solidFill>
                <a:latin typeface="Century Gothic" panose="020B0502020202020204" pitchFamily="34" charset="0"/>
              </a:rPr>
              <a:t>Juin </a:t>
            </a:r>
            <a:r>
              <a:rPr lang="fr-FR" sz="2800" dirty="0" smtClean="0">
                <a:solidFill>
                  <a:srgbClr val="006699"/>
                </a:solidFill>
                <a:latin typeface="Century Gothic" panose="020B0502020202020204" pitchFamily="34" charset="0"/>
              </a:rPr>
              <a:t>2021</a:t>
            </a:r>
          </a:p>
          <a:p>
            <a:pPr lvl="0"/>
            <a:endParaRPr lang="fr-FR" dirty="0" smtClean="0">
              <a:solidFill>
                <a:srgbClr val="7D7D7D"/>
              </a:solidFill>
              <a:latin typeface="Muli-Regular"/>
            </a:endParaRPr>
          </a:p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Fête de la musique avec « 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Muli-Regular"/>
              </a:rPr>
              <a:t>Liticia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 » ! Quelle joie pour les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résidents !</a:t>
            </a:r>
            <a:endParaRPr lang="fr-FR" dirty="0">
              <a:solidFill>
                <a:schemeClr val="bg1">
                  <a:lumMod val="50000"/>
                </a:schemeClr>
              </a:solidFill>
              <a:latin typeface="Muli-Regular"/>
            </a:endParaRPr>
          </a:p>
          <a:p>
            <a:pPr lvl="0"/>
            <a:endParaRPr lang="fr-FR" sz="2000" b="1" dirty="0" smtClean="0">
              <a:solidFill>
                <a:srgbClr val="006699"/>
              </a:solidFill>
              <a:latin typeface="Muli-Regular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040" y="3463394"/>
            <a:ext cx="4154896" cy="312236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9705" y="3432225"/>
            <a:ext cx="4243679" cy="318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8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203" y="659389"/>
            <a:ext cx="7438343" cy="557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28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66241" y="185250"/>
            <a:ext cx="6365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Atelier pâtisserie : gâteau aux pommes fait par les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résidents.</a:t>
            </a:r>
            <a:endParaRPr lang="fr-FR" dirty="0">
              <a:solidFill>
                <a:schemeClr val="bg1">
                  <a:lumMod val="50000"/>
                </a:schemeClr>
              </a:solidFill>
              <a:latin typeface="Muli-Regular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241" y="1013206"/>
            <a:ext cx="3275088" cy="437344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406" y="1013206"/>
            <a:ext cx="3277760" cy="437344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5300" y="1013206"/>
            <a:ext cx="3280080" cy="437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96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343" y="489003"/>
            <a:ext cx="5828908" cy="539454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6880" y="496333"/>
            <a:ext cx="4031759" cy="537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47771" y="147850"/>
            <a:ext cx="1428596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Gym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douce.</a:t>
            </a:r>
            <a:endParaRPr lang="fr-FR" sz="1100" dirty="0">
              <a:solidFill>
                <a:schemeClr val="bg1">
                  <a:lumMod val="50000"/>
                </a:schemeClr>
              </a:solidFill>
              <a:effectLst/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771" y="531673"/>
            <a:ext cx="4433857" cy="332304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726" y="531673"/>
            <a:ext cx="4427599" cy="332304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376" y="3943190"/>
            <a:ext cx="3800504" cy="284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73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1742" y="181101"/>
            <a:ext cx="633507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Loto</a:t>
            </a:r>
            <a:endParaRPr lang="fr-FR" sz="1000" dirty="0">
              <a:solidFill>
                <a:schemeClr val="bg1">
                  <a:lumMod val="50000"/>
                </a:schemeClr>
              </a:solidFill>
              <a:effectLst/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741" y="1346009"/>
            <a:ext cx="4395807" cy="329910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4986" y="1346009"/>
            <a:ext cx="4481222" cy="335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03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81944" y="122912"/>
            <a:ext cx="4326826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Les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goûters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d’anniversaire des résidents</a:t>
            </a:r>
            <a:endParaRPr lang="fr-FR" sz="1100" dirty="0">
              <a:solidFill>
                <a:schemeClr val="bg1">
                  <a:lumMod val="50000"/>
                </a:schemeClr>
              </a:solidFill>
              <a:effectLst/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947" y="1031774"/>
            <a:ext cx="3320595" cy="443800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241" y="1031772"/>
            <a:ext cx="3320594" cy="443800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5534" y="1031772"/>
            <a:ext cx="3320594" cy="443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31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706" y="973586"/>
            <a:ext cx="3395230" cy="453775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425" y="973586"/>
            <a:ext cx="3395230" cy="453775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0144" y="973586"/>
            <a:ext cx="3406009" cy="453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05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454" y="494216"/>
            <a:ext cx="4390037" cy="585791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341" y="494216"/>
            <a:ext cx="4390037" cy="585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80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5364" y="336791"/>
            <a:ext cx="4395333" cy="586707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531" y="3743726"/>
            <a:ext cx="2269375" cy="302901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935" y="94056"/>
            <a:ext cx="4768187" cy="357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2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8164" y="206039"/>
            <a:ext cx="335220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Journée gaufres, le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dimanche. </a:t>
            </a:r>
            <a:endParaRPr lang="fr-FR" sz="1100" dirty="0">
              <a:solidFill>
                <a:schemeClr val="bg1">
                  <a:lumMod val="50000"/>
                </a:schemeClr>
              </a:solidFill>
              <a:effectLst/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869" y="855216"/>
            <a:ext cx="4347309" cy="579016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769" y="855216"/>
            <a:ext cx="4314157" cy="575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2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916" y="815060"/>
            <a:ext cx="4114629" cy="549648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584" y="1728659"/>
            <a:ext cx="5401490" cy="404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8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67893" y="214352"/>
            <a:ext cx="4711546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Repas à thème très apprécié des résidents. </a:t>
            </a:r>
            <a:endParaRPr lang="fr-FR" sz="1100" dirty="0">
              <a:solidFill>
                <a:schemeClr val="bg1">
                  <a:lumMod val="50000"/>
                </a:schemeClr>
              </a:solidFill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041" y="706499"/>
            <a:ext cx="3998810" cy="299198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640" y="736524"/>
            <a:ext cx="3989313" cy="299198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041" y="3839799"/>
            <a:ext cx="3998810" cy="299910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5639" y="3839798"/>
            <a:ext cx="3989313" cy="299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01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403" y="145105"/>
            <a:ext cx="4882553" cy="365923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0174" y="3142211"/>
            <a:ext cx="4554483" cy="341358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7403" y="3970592"/>
            <a:ext cx="3700593" cy="27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124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11427" y="239290"/>
            <a:ext cx="2864887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Activités création, chants. </a:t>
            </a:r>
            <a:endParaRPr lang="fr-FR" sz="1100" dirty="0">
              <a:solidFill>
                <a:schemeClr val="bg1">
                  <a:lumMod val="50000"/>
                </a:schemeClr>
              </a:solidFill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546" y="1232952"/>
            <a:ext cx="4537786" cy="34055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941" y="1232952"/>
            <a:ext cx="4546632" cy="34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06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532" y="1211063"/>
            <a:ext cx="5467694" cy="410077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587" y="1211063"/>
            <a:ext cx="3078186" cy="410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785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781" y="882722"/>
            <a:ext cx="3704728" cy="49445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0758" y="1306126"/>
            <a:ext cx="5727282" cy="428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6760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5583</TotalTime>
  <Words>45</Words>
  <Application>Microsoft Office PowerPoint</Application>
  <PresentationFormat>Grand écran</PresentationFormat>
  <Paragraphs>12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Muli-Regular</vt:lpstr>
      <vt:lpstr>Times New Roman</vt:lpstr>
      <vt:lpstr>Thème Office</vt:lpstr>
      <vt:lpstr>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CHD Vendee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OIRY Angèle</dc:creator>
  <cp:lastModifiedBy>GAUTIER Gwladys</cp:lastModifiedBy>
  <cp:revision>103</cp:revision>
  <cp:lastPrinted>2021-02-17T08:42:55Z</cp:lastPrinted>
  <dcterms:created xsi:type="dcterms:W3CDTF">2020-10-05T12:28:51Z</dcterms:created>
  <dcterms:modified xsi:type="dcterms:W3CDTF">2021-07-01T14:47:29Z</dcterms:modified>
</cp:coreProperties>
</file>