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58" r:id="rId5"/>
    <p:sldId id="259" r:id="rId6"/>
    <p:sldId id="261" r:id="rId7"/>
    <p:sldId id="263" r:id="rId8"/>
    <p:sldId id="260" r:id="rId9"/>
    <p:sldId id="264" r:id="rId10"/>
    <p:sldId id="265" r:id="rId11"/>
    <p:sldId id="266" r:id="rId12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1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7A246-9769-4387-A0D6-C09AA5767D3B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76A4A-0D85-425B-B3E8-7125F9812D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13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Pierre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Martin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96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223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765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3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40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28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5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15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6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02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99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Pierre Martin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0686-C938-486B-A104-BC1A0234D4A5}" type="datetimeFigureOut">
              <a:rPr lang="fr-FR" smtClean="0"/>
              <a:t>11/06/2021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82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à l’EHPAD Pierre Martin</a:t>
            </a: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Février 2021</a:t>
            </a: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  <a:p>
            <a:pPr lvl="0"/>
            <a:endParaRPr lang="fr-FR" sz="2000" b="1" dirty="0" smtClean="0">
              <a:solidFill>
                <a:srgbClr val="006699"/>
              </a:solidFill>
              <a:latin typeface="Muli-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3120" y="2745736"/>
            <a:ext cx="971757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Prêt d’un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BikeLabyrinth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par la société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 Mobile France », dans le but de le faire essayer aux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résidents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(promenade virtuelle, sur un écran, tout en pédalant)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Suite à cet essai, lancement d’un appel d’offre pour l’acquisition du matériel au sein de la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résidence.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849" y="4408990"/>
            <a:ext cx="2725148" cy="20484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18" y="4408990"/>
            <a:ext cx="2736021" cy="20484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260" y="4207805"/>
            <a:ext cx="1688738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8041" y="147850"/>
            <a:ext cx="4198585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Goûter des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anniversaires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chansons.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49" y="524364"/>
            <a:ext cx="3460354" cy="25939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940" y="531673"/>
            <a:ext cx="3399906" cy="25512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525" y="3256530"/>
            <a:ext cx="4670526" cy="35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28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25534" y="308775"/>
            <a:ext cx="9903229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prstClr val="white">
                    <a:lumMod val="50000"/>
                  </a:prst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Spectacle « Nadine &amp; </a:t>
            </a:r>
            <a:r>
              <a:rPr lang="fr-FR" dirty="0" err="1" smtClean="0">
                <a:solidFill>
                  <a:prstClr val="white">
                    <a:lumMod val="50000"/>
                  </a:prst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fr-FR" dirty="0" smtClean="0">
                <a:solidFill>
                  <a:prstClr val="white">
                    <a:lumMod val="50000"/>
                  </a:prst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 » pour le goûter des anniversaires.</a:t>
            </a:r>
            <a:endParaRPr lang="fr-FR" sz="1200" dirty="0">
              <a:solidFill>
                <a:prstClr val="white">
                  <a:lumMod val="50000"/>
                </a:prst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533" y="1117134"/>
            <a:ext cx="3542457" cy="26568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533" y="3981712"/>
            <a:ext cx="3557960" cy="26684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744" y="1689097"/>
            <a:ext cx="5755012" cy="43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453" y="2757782"/>
            <a:ext cx="2938003" cy="391733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409" y="338778"/>
            <a:ext cx="2935574" cy="39173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115" y="338778"/>
            <a:ext cx="2935621" cy="39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573" y="77506"/>
            <a:ext cx="4979826" cy="37380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815" y="2966191"/>
            <a:ext cx="5087389" cy="38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8322" y="348428"/>
            <a:ext cx="3288080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Gym douce et autres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activités.</a:t>
            </a:r>
            <a:endParaRPr lang="fr-FR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321" y="1147912"/>
            <a:ext cx="4476781" cy="33575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614" y="2685768"/>
            <a:ext cx="5416280" cy="40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1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2530" y="170123"/>
            <a:ext cx="1021911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Sortie à La Tranche Sur Mer avec certains résidents et les familles qui ont souhaité accompagner. Crêpes, gaufres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glaces étaient à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l’honneur.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778" y="1020156"/>
            <a:ext cx="7664334" cy="57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2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640" y="579542"/>
            <a:ext cx="7690782" cy="57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52" y="99754"/>
            <a:ext cx="4414746" cy="331677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574" y="99754"/>
            <a:ext cx="4436014" cy="33270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525" y="3490436"/>
            <a:ext cx="4405023" cy="33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85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6029" y="103622"/>
            <a:ext cx="1027730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Arrivée, tant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attendue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par les résidents, de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Rikitta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, nouvelle pensionnaire de la résidence. Elle reste craintive, mais fait le bonheur des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résidents.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029" y="1055514"/>
            <a:ext cx="3499407" cy="46638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569" y="1742090"/>
            <a:ext cx="2600905" cy="34643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607" y="1055514"/>
            <a:ext cx="3494360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676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5568</TotalTime>
  <Words>84</Words>
  <Application>Microsoft Office PowerPoint</Application>
  <PresentationFormat>Grand écran</PresentationFormat>
  <Paragraphs>9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93</cp:revision>
  <cp:lastPrinted>2021-02-17T08:42:55Z</cp:lastPrinted>
  <dcterms:created xsi:type="dcterms:W3CDTF">2020-10-05T12:28:51Z</dcterms:created>
  <dcterms:modified xsi:type="dcterms:W3CDTF">2021-06-11T08:13:34Z</dcterms:modified>
</cp:coreProperties>
</file>